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21" r:id="rId5"/>
  </p:sldMasterIdLst>
  <p:notesMasterIdLst>
    <p:notesMasterId r:id="rId13"/>
  </p:notesMasterIdLst>
  <p:sldIdLst>
    <p:sldId id="2147479554" r:id="rId6"/>
    <p:sldId id="2147481439" r:id="rId7"/>
    <p:sldId id="2147481440" r:id="rId8"/>
    <p:sldId id="2147481441" r:id="rId9"/>
    <p:sldId id="2147481446" r:id="rId10"/>
    <p:sldId id="2147481404" r:id="rId11"/>
    <p:sldId id="214748144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1" autoAdjust="0"/>
    <p:restoredTop sz="94660"/>
  </p:normalViewPr>
  <p:slideViewPr>
    <p:cSldViewPr snapToGrid="0">
      <p:cViewPr varScale="1">
        <p:scale>
          <a:sx n="50" d="100"/>
          <a:sy n="50" d="100"/>
        </p:scale>
        <p:origin x="124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9D159-123B-45B5-81D4-59676710E634}"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E015B-B1BD-41A8-82FF-82FF92F602C4}" type="slidenum">
              <a:rPr lang="en-US" smtClean="0"/>
              <a:t>‹#›</a:t>
            </a:fld>
            <a:endParaRPr lang="en-US"/>
          </a:p>
        </p:txBody>
      </p:sp>
    </p:spTree>
    <p:extLst>
      <p:ext uri="{BB962C8B-B14F-4D97-AF65-F5344CB8AC3E}">
        <p14:creationId xmlns:p14="http://schemas.microsoft.com/office/powerpoint/2010/main" val="3393215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0C52D-80C3-43B4-F287-AEB36E9FD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1AC180-B7CD-D88A-AE5A-E69BFBC61C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8F15C-7EFF-2522-F401-8498CC4EB849}"/>
              </a:ext>
            </a:extLst>
          </p:cNvPr>
          <p:cNvSpPr>
            <a:spLocks noGrp="1"/>
          </p:cNvSpPr>
          <p:nvPr>
            <p:ph type="body" idx="1"/>
          </p:nvPr>
        </p:nvSpPr>
        <p:spPr/>
        <p:txBody>
          <a:bodyPr/>
          <a:lstStyle/>
          <a:p>
            <a:pPr marL="0" marR="0">
              <a:lnSpc>
                <a:spcPct val="115000"/>
              </a:lnSpc>
              <a:spcAft>
                <a:spcPts val="800"/>
              </a:spcAft>
              <a:buNone/>
            </a:pPr>
            <a:r>
              <a:rPr lang="en-US" sz="11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a:t>
            </a:r>
            <a:r>
              <a:rPr lang="en-US" sz="1100" b="0" kern="100" dirty="0">
                <a:effectLst/>
                <a:latin typeface="Aptos" panose="020B0004020202020204" pitchFamily="34" charset="0"/>
                <a:ea typeface="Malgun Gothic" panose="020B0503020000020004" pitchFamily="34" charset="-127"/>
                <a:cs typeface="Times New Roman" panose="02020603050405020304" pitchFamily="18" charset="0"/>
              </a:rPr>
              <a:t>title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dirty="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dirty="0"/>
              <a:t>How to earn your badge?</a:t>
            </a:r>
            <a:r>
              <a:rPr lang="en-US" sz="1100" dirty="0"/>
              <a:t> Attend this session and complete a simple step we’ll share at the end</a:t>
            </a:r>
            <a:r>
              <a:rPr lang="en-US" sz="5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a:buNone/>
            </a:pPr>
            <a:endParaRPr lang="en-US" sz="1100" dirty="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dirty="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BBA18240-8DC0-6D4D-00FA-16498A064E7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FDF705C-D1B1-BD2B-B12D-D7353929CFD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99ECEC-00FD-84CF-36CD-80D5206CAA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3/19/2025 6:18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55A1E1E-3B25-70BD-2DC2-7CBE656FB0D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5430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1189-462C-6066-049B-711592885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B59FC-3710-0104-422C-3884154DB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2AED-DE39-3D94-4730-5FE46231253A}"/>
              </a:ext>
            </a:extLst>
          </p:cNvPr>
          <p:cNvSpPr>
            <a:spLocks noGrp="1"/>
          </p:cNvSpPr>
          <p:nvPr>
            <p:ph type="body" idx="1"/>
          </p:nvPr>
        </p:nvSpPr>
        <p:spPr/>
        <p:txBody>
          <a:bodyPr/>
          <a:lstStyle/>
          <a:p>
            <a:pPr marL="0" marR="0">
              <a:lnSpc>
                <a:spcPct val="115000"/>
              </a:lnSpc>
              <a:spcAft>
                <a:spcPts val="800"/>
              </a:spcAft>
              <a:buNone/>
            </a:pPr>
            <a:r>
              <a:rPr lang="en-US" sz="11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title attempt! </a:t>
            </a:r>
            <a:endParaRPr lang="en-US" sz="11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dirty="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dirty="0"/>
              <a:t>How to earn your badge?</a:t>
            </a:r>
            <a:r>
              <a:rPr lang="en-US" sz="1100" dirty="0"/>
              <a:t> Attend this session and complete a simple step we’ll share at the end</a:t>
            </a:r>
            <a:r>
              <a:rPr lang="en-US" sz="5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dirty="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dirty="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EA3F324F-AECB-88A7-ACA3-A8CA74B823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204657-686B-3CB2-1377-5D2FC69232C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9DE9AC-2F84-7EA8-9833-56806E8788B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3/19/2025 6:18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1FC11F6-1BAB-AD6A-73C7-9C1B2496E4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74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C3A28-389F-18D5-DF09-EC3AE2B9DD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06CE53-8447-3B1D-F3AE-5A32EFFC5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5B9FB1-E25E-78AD-0316-A09E491C0759}"/>
              </a:ext>
            </a:extLst>
          </p:cNvPr>
          <p:cNvSpPr>
            <a:spLocks noGrp="1"/>
          </p:cNvSpPr>
          <p:nvPr>
            <p:ph type="body" idx="1"/>
          </p:nvPr>
        </p:nvSpPr>
        <p:spPr/>
        <p:txBody>
          <a:bodyPr/>
          <a:lstStyle/>
          <a:p>
            <a:pPr marL="0" marR="0">
              <a:lnSpc>
                <a:spcPct val="115000"/>
              </a:lnSpc>
              <a:spcAft>
                <a:spcPts val="800"/>
              </a:spcAft>
              <a:buNone/>
            </a:pPr>
            <a:r>
              <a:rPr lang="en-US" sz="11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title attempt! </a:t>
            </a:r>
            <a:endParaRPr lang="en-US" sz="11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dirty="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dirty="0"/>
              <a:t>How to earn your badge?</a:t>
            </a:r>
            <a:r>
              <a:rPr lang="en-US" sz="1100" dirty="0"/>
              <a:t> Attend this session and complete a simple step we’ll share at the end</a:t>
            </a:r>
            <a:r>
              <a:rPr lang="en-US" sz="5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There will be a mini-interactive exercise using Microsoft Copilot. </a:t>
            </a: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To get ready, let’s open </a:t>
            </a: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Copilot</a:t>
            </a: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 in another browser tab so you’re all set when we get to that part.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dirty="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dirty="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dirty="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dirty="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ADAF5F75-4B4C-5C1B-8EC9-D768CBDF160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EF469C-5FA5-E205-42B1-16846670E2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F46AF09-A937-6B41-9E63-DCDF98AE144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3/19/2025 6:18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B10719F-453F-579E-C219-EB0B6B6E3E8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7938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EEDE-590E-1786-7233-3086BE878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3E562-8712-9B4B-0C1F-E7F893483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7F6D9-DDF2-7CE4-0588-A03081FC5141}"/>
              </a:ext>
            </a:extLst>
          </p:cNvPr>
          <p:cNvSpPr>
            <a:spLocks noGrp="1"/>
          </p:cNvSpPr>
          <p:nvPr>
            <p:ph type="body" idx="1"/>
          </p:nvPr>
        </p:nvSpPr>
        <p:spPr/>
        <p:txBody>
          <a:bodyPr/>
          <a:lstStyle/>
          <a:p>
            <a:pPr marL="0" marR="0">
              <a:lnSpc>
                <a:spcPct val="115000"/>
              </a:lnSpc>
              <a:spcAft>
                <a:spcPts val="800"/>
              </a:spcAft>
            </a:pPr>
            <a:r>
              <a:rPr lang="en-US" sz="1200" i="1" kern="100" dirty="0">
                <a:solidFill>
                  <a:srgbClr val="404040"/>
                </a:solidFill>
                <a:effectLst/>
                <a:latin typeface="Aptos"/>
                <a:ea typeface="Malgun Gothic"/>
                <a:cs typeface="Times New Roman" panose="02020603050405020304" pitchFamily="18" charset="0"/>
              </a:rPr>
              <a:t>1.5  min | [Closing &amp; Reminder] </a:t>
            </a:r>
            <a:endParaRPr lang="en-US" sz="1200" kern="100" dirty="0">
              <a:effectLst/>
              <a:latin typeface="Aptos"/>
              <a:ea typeface="Malgun Gothic"/>
              <a:cs typeface="Times New Roman" panose="02020603050405020304" pitchFamily="18" charset="0"/>
            </a:endParaRPr>
          </a:p>
          <a:p>
            <a:pPr marL="0" marR="0">
              <a:lnSpc>
                <a:spcPct val="115000"/>
              </a:lnSpc>
              <a:spcAft>
                <a:spcPts val="800"/>
              </a:spcAft>
            </a:pPr>
            <a:endParaRPr lang="en-US" sz="12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dirty="0">
                <a:effectLst/>
                <a:latin typeface="Aptos"/>
                <a:ea typeface="Malgun Gothic"/>
                <a:cs typeface="Times New Roman" panose="02020603050405020304" pitchFamily="18" charset="0"/>
              </a:rPr>
              <a:t>To celebrate your achievement, make sure to claim your special badge—awarded by GUINNESS WORLD RECORDS through this AI Skills Fest event. How? Make sure to take steps on the screen. Take a moment to </a:t>
            </a:r>
            <a:r>
              <a:rPr lang="en-US" sz="1200" b="1" kern="100" dirty="0">
                <a:effectLst/>
                <a:latin typeface="Aptos"/>
                <a:ea typeface="Malgun Gothic"/>
                <a:cs typeface="Times New Roman" panose="02020603050405020304" pitchFamily="18" charset="0"/>
              </a:rPr>
              <a:t>acknowledge your progress</a:t>
            </a:r>
            <a:r>
              <a:rPr lang="en-US" sz="1200" kern="100" dirty="0">
                <a:effectLst/>
                <a:latin typeface="Aptos"/>
                <a:ea typeface="Malgun Gothic"/>
                <a:cs typeface="Times New Roman" panose="02020603050405020304" pitchFamily="18" charset="0"/>
              </a:rPr>
              <a:t>—this is a </a:t>
            </a:r>
            <a:r>
              <a:rPr lang="en-US" sz="1200" b="1" kern="100" dirty="0">
                <a:effectLst/>
                <a:latin typeface="Aptos"/>
                <a:ea typeface="Malgun Gothic"/>
                <a:cs typeface="Times New Roman" panose="02020603050405020304" pitchFamily="18" charset="0"/>
              </a:rPr>
              <a:t>unique achievement!</a:t>
            </a:r>
          </a:p>
          <a:p>
            <a:pPr marL="0" marR="0">
              <a:lnSpc>
                <a:spcPct val="115000"/>
              </a:lnSpc>
              <a:spcAft>
                <a:spcPts val="800"/>
              </a:spcAft>
            </a:pPr>
            <a:endParaRPr lang="en-US" sz="12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dirty="0">
                <a:effectLst/>
                <a:latin typeface="Aptos"/>
                <a:ea typeface="Malgun Gothic"/>
                <a:cs typeface="Times New Roman" panose="02020603050405020304" pitchFamily="18" charset="0"/>
              </a:rPr>
              <a:t>Also, remember to share your success—you should feel proud of yourself achieving this milestone. Share what you learned in this session on LinkedIn or with your own network. Tag your colleagues and friends who might benefit from AI skills training. Use the hashtag #AISkillsFest to connect with others on their AI journey.</a:t>
            </a:r>
          </a:p>
          <a:p>
            <a:pPr marL="0" marR="0">
              <a:lnSpc>
                <a:spcPct val="115000"/>
              </a:lnSpc>
              <a:spcAft>
                <a:spcPts val="800"/>
              </a:spcAft>
            </a:pPr>
            <a:endParaRPr lang="en-US" sz="12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2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2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dirty="0">
                <a:effectLst/>
                <a:latin typeface="Aptos"/>
                <a:ea typeface="Malgun Gothic"/>
                <a:cs typeface="Times New Roman" panose="02020603050405020304" pitchFamily="18" charset="0"/>
              </a:rPr>
              <a:t> </a:t>
            </a:r>
          </a:p>
          <a:p>
            <a:pPr marL="0" marR="0">
              <a:lnSpc>
                <a:spcPct val="115000"/>
              </a:lnSpc>
              <a:spcAft>
                <a:spcPts val="800"/>
              </a:spcAft>
            </a:pPr>
            <a:r>
              <a:rPr lang="en-US" sz="1200" kern="100" dirty="0">
                <a:effectLst/>
                <a:latin typeface="Aptos"/>
                <a:ea typeface="Malgun Gothic"/>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ECB9ED0-EE41-6641-1E09-CF8E1F469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B5CB6-2BE8-4663-97DC-437E4866E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88730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4" Type="http://schemas.openxmlformats.org/officeDocument/2006/relationships/image" Target="../media/image39.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8" Type="http://schemas.openxmlformats.org/officeDocument/2006/relationships/hyperlink" Target="https://www.learn.microsoft.com/credentials" TargetMode="External"/><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image" Target="../media/image52.png"/><Relationship Id="rId1" Type="http://schemas.openxmlformats.org/officeDocument/2006/relationships/slideMaster" Target="../slideMasters/slideMaster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hyperlink" Target="https://aka.ms/AISkillsFest" TargetMode="Externa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8.png"/><Relationship Id="rId1" Type="http://schemas.openxmlformats.org/officeDocument/2006/relationships/slideMaster" Target="../slideMasters/slideMaster1.xml"/><Relationship Id="rId4" Type="http://schemas.openxmlformats.org/officeDocument/2006/relationships/image" Target="../media/image4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err="1">
                <a:ln>
                  <a:noFill/>
                </a:ln>
                <a:solidFill>
                  <a:srgbClr val="091F2C"/>
                </a:solidFill>
                <a:effectLst/>
                <a:uLnTx/>
                <a:uFillTx/>
                <a:latin typeface="Segoe UI" panose="020B0502040204020203" pitchFamily="34" charset="0"/>
                <a:ea typeface="+mn-ea"/>
                <a:cs typeface="Segoe UI" panose="020B0502040204020203" pitchFamily="34" charset="0"/>
              </a:rPr>
              <a:t>AISkillsFest</a:t>
            </a:r>
            <a:endPar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1704528126"/>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697898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93951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31709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361392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dirty="0"/>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980515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8197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513313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101521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56847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515990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45841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08461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67850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dirty="0"/>
              <a:t>Speaker name</a:t>
            </a:r>
          </a:p>
        </p:txBody>
      </p:sp>
    </p:spTree>
    <p:extLst>
      <p:ext uri="{BB962C8B-B14F-4D97-AF65-F5344CB8AC3E}">
        <p14:creationId xmlns:p14="http://schemas.microsoft.com/office/powerpoint/2010/main" val="241265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57896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92412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22100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5691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9AA62-32D1-EB2F-2E37-0CD419ADAAD8}"/>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9760"/>
            <a:ext cx="12192001" cy="6867759"/>
          </a:xfrm>
          <a:prstGeom prst="rect">
            <a:avLst/>
          </a:prstGeom>
        </p:spPr>
      </p:pic>
      <p:sp>
        <p:nvSpPr>
          <p:cNvPr id="9" name="Title 30">
            <a:extLst>
              <a:ext uri="{FF2B5EF4-FFF2-40B4-BE49-F238E27FC236}">
                <a16:creationId xmlns:a16="http://schemas.microsoft.com/office/drawing/2014/main" id="{8FCB0818-8A42-E571-B9F0-FA26B852F6D2}"/>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Semibold" panose="020B0502040204020203" pitchFamily="34" charset="0"/>
              </a:rPr>
              <a:t>Thank you for attending</a:t>
            </a:r>
            <a:endParaRPr lang="en-US" dirty="0"/>
          </a:p>
        </p:txBody>
      </p:sp>
      <p:grpSp>
        <p:nvGrpSpPr>
          <p:cNvPr id="10" name="Group 9">
            <a:extLst>
              <a:ext uri="{FF2B5EF4-FFF2-40B4-BE49-F238E27FC236}">
                <a16:creationId xmlns:a16="http://schemas.microsoft.com/office/drawing/2014/main" id="{8082892D-4362-105F-B6B7-F06A9D91AC85}"/>
              </a:ext>
              <a:ext uri="{C183D7F6-B498-43B3-948B-1728B52AA6E4}">
                <adec:decorative xmlns:adec="http://schemas.microsoft.com/office/drawing/2017/decorative" val="1"/>
              </a:ext>
            </a:extLst>
          </p:cNvPr>
          <p:cNvGrpSpPr/>
          <p:nvPr userDrawn="1"/>
        </p:nvGrpSpPr>
        <p:grpSpPr>
          <a:xfrm>
            <a:off x="-1" y="1075044"/>
            <a:ext cx="6579264" cy="619296"/>
            <a:chOff x="-1" y="1075044"/>
            <a:chExt cx="6579264" cy="619296"/>
          </a:xfrm>
        </p:grpSpPr>
        <p:cxnSp>
          <p:nvCxnSpPr>
            <p:cNvPr id="11" name="Straight Connector 10">
              <a:extLst>
                <a:ext uri="{FF2B5EF4-FFF2-40B4-BE49-F238E27FC236}">
                  <a16:creationId xmlns:a16="http://schemas.microsoft.com/office/drawing/2014/main" id="{C3351513-974A-F350-66D5-1862A8651E70}"/>
                </a:ext>
              </a:extLst>
            </p:cNvPr>
            <p:cNvCxnSpPr/>
            <p:nvPr/>
          </p:nvCxnSpPr>
          <p:spPr>
            <a:xfrm>
              <a:off x="-1" y="1384692"/>
              <a:ext cx="6204247" cy="0"/>
            </a:xfrm>
            <a:prstGeom prst="line">
              <a:avLst/>
            </a:prstGeom>
            <a:noFill/>
            <a:ln w="31750" cap="flat" cmpd="sng" algn="ctr">
              <a:solidFill>
                <a:srgbClr val="FFFFFF"/>
              </a:solidFill>
              <a:prstDash val="solid"/>
              <a:headEnd type="none" w="lg" len="med"/>
              <a:tailEnd type="none" w="lg" len="med"/>
            </a:ln>
            <a:effectLst/>
          </p:spPr>
        </p:cxnSp>
        <p:pic>
          <p:nvPicPr>
            <p:cNvPr id="12" name="Picture 11" descr="A white circle with dots in the middle&#10;&#10;AI-generated content may be incorrect.">
              <a:extLst>
                <a:ext uri="{FF2B5EF4-FFF2-40B4-BE49-F238E27FC236}">
                  <a16:creationId xmlns:a16="http://schemas.microsoft.com/office/drawing/2014/main" id="{1DAE91C4-F242-E9D6-E237-DC5EAF0EE6D0}"/>
                </a:ext>
              </a:extLst>
            </p:cNvPr>
            <p:cNvPicPr/>
            <p:nvPr/>
          </p:nvPicPr>
          <p:blipFill>
            <a:blip r:embed="rId3"/>
            <a:stretch>
              <a:fillRect/>
            </a:stretch>
          </p:blipFill>
          <p:spPr>
            <a:xfrm>
              <a:off x="4710877" y="1075044"/>
              <a:ext cx="1868386" cy="619296"/>
            </a:xfrm>
            <a:prstGeom prst="rect">
              <a:avLst/>
            </a:prstGeom>
          </p:spPr>
        </p:pic>
      </p:grpSp>
      <p:grpSp>
        <p:nvGrpSpPr>
          <p:cNvPr id="13" name="Group 12">
            <a:extLst>
              <a:ext uri="{FF2B5EF4-FFF2-40B4-BE49-F238E27FC236}">
                <a16:creationId xmlns:a16="http://schemas.microsoft.com/office/drawing/2014/main" id="{96B75E2C-2AB4-AB71-14E5-E788B5524861}"/>
              </a:ext>
            </a:extLst>
          </p:cNvPr>
          <p:cNvGrpSpPr/>
          <p:nvPr userDrawn="1"/>
        </p:nvGrpSpPr>
        <p:grpSpPr>
          <a:xfrm>
            <a:off x="588261" y="1905260"/>
            <a:ext cx="5487097" cy="4250983"/>
            <a:chOff x="588261" y="1905260"/>
            <a:chExt cx="5487097" cy="4250983"/>
          </a:xfrm>
        </p:grpSpPr>
        <p:sp>
          <p:nvSpPr>
            <p:cNvPr id="14" name="Rounded Rectangle 3_1">
              <a:extLst>
                <a:ext uri="{FF2B5EF4-FFF2-40B4-BE49-F238E27FC236}">
                  <a16:creationId xmlns:a16="http://schemas.microsoft.com/office/drawing/2014/main" id="{36CA360B-6765-24E7-39F2-393CDDB8EBC2}"/>
                </a:ext>
                <a:ext uri="{C183D7F6-B498-43B3-948B-1728B52AA6E4}">
                  <adec:decorative xmlns:adec="http://schemas.microsoft.com/office/drawing/2017/decorative" val="1"/>
                </a:ext>
              </a:extLst>
            </p:cNvPr>
            <p:cNvSpPr/>
            <p:nvPr/>
          </p:nvSpPr>
          <p:spPr>
            <a:xfrm>
              <a:off x="588261" y="2219140"/>
              <a:ext cx="5487097" cy="3937103"/>
            </a:xfrm>
            <a:prstGeom prst="roundRect">
              <a:avLst>
                <a:gd name="adj" fmla="val 5588"/>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IN">
                <a:solidFill>
                  <a:srgbClr val="000000"/>
                </a:solidFill>
                <a:cs typeface="Segoe UI Semibold" panose="020B0702040204020203" pitchFamily="34" charset="0"/>
              </a:endParaRPr>
            </a:p>
          </p:txBody>
        </p:sp>
        <p:sp>
          <p:nvSpPr>
            <p:cNvPr id="15" name="Content Placeholder 2">
              <a:extLst>
                <a:ext uri="{FF2B5EF4-FFF2-40B4-BE49-F238E27FC236}">
                  <a16:creationId xmlns:a16="http://schemas.microsoft.com/office/drawing/2014/main" id="{D77FFFB3-449C-2713-D7A1-83DFBAE4B86F}"/>
                </a:ext>
                <a:ext uri="{C183D7F6-B498-43B3-948B-1728B52AA6E4}">
                  <adec:decorative xmlns:adec="http://schemas.microsoft.com/office/drawing/2017/decorative" val="1"/>
                </a:ext>
              </a:extLst>
            </p:cNvPr>
            <p:cNvSpPr txBox="1"/>
            <p:nvPr/>
          </p:nvSpPr>
          <p:spPr>
            <a:xfrm>
              <a:off x="1632070" y="1905260"/>
              <a:ext cx="3429364" cy="631825"/>
            </a:xfrm>
            <a:prstGeom prst="roundRect">
              <a:avLst>
                <a:gd name="adj" fmla="val 50000"/>
              </a:avLst>
            </a:prstGeom>
            <a:gradFill flip="none" rotWithShape="1">
              <a:gsLst>
                <a:gs pos="100000">
                  <a:srgbClr val="0078D4"/>
                </a:gs>
                <a:gs pos="0">
                  <a:srgbClr val="49C5B1"/>
                </a:gs>
              </a:gsLst>
              <a:path path="circle">
                <a:fillToRect r="100000" b="100000"/>
              </a:path>
              <a:tileRect l="-100000" t="-10000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defPPr>
                <a:defRPr lang="en-US"/>
              </a:defPPr>
              <a:lvl1pPr algn="ctr" defTabSz="491019" fontAlgn="base">
                <a:spcAft>
                  <a:spcPct val="0"/>
                </a:spcAft>
                <a:defRPr sz="3200">
                  <a:gradFill>
                    <a:gsLst>
                      <a:gs pos="11189">
                        <a:srgbClr val="FFFFFF"/>
                      </a:gs>
                      <a:gs pos="39000">
                        <a:srgbClr val="FFFFFF"/>
                      </a:gs>
                    </a:gsLst>
                    <a:path path="circle">
                      <a:fillToRect l="100000" t="100000"/>
                    </a:path>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rPr>
                <a:t>Celebrate your success</a:t>
              </a:r>
            </a:p>
          </p:txBody>
        </p:sp>
      </p:grpSp>
      <p:sp>
        <p:nvSpPr>
          <p:cNvPr id="16" name="Text Placeholder 3">
            <a:extLst>
              <a:ext uri="{FF2B5EF4-FFF2-40B4-BE49-F238E27FC236}">
                <a16:creationId xmlns:a16="http://schemas.microsoft.com/office/drawing/2014/main" id="{3A96A97E-8F8E-B44F-10F5-1D82930D7063}"/>
              </a:ext>
            </a:extLst>
          </p:cNvPr>
          <p:cNvSpPr txBox="1">
            <a:spLocks/>
          </p:cNvSpPr>
          <p:nvPr userDrawn="1"/>
        </p:nvSpPr>
        <p:spPr>
          <a:xfrm>
            <a:off x="1083585" y="3307710"/>
            <a:ext cx="3403971" cy="7720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effectLst/>
                <a:uLnTx/>
                <a:uFillTx/>
                <a:latin typeface="Segoe UI"/>
                <a:ea typeface="+mn-ea"/>
                <a:cs typeface="Segoe UI Semibold" panose="020B0702040204020203" pitchFamily="34" charset="0"/>
              </a:rPr>
              <a:t>Redeem your event badge</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dirty="0">
                <a:ln>
                  <a:noFill/>
                </a:ln>
                <a:effectLst/>
                <a:uLnTx/>
                <a:uFillTx/>
                <a:latin typeface="Segoe UI"/>
                <a:ea typeface="+mn-ea"/>
                <a:cs typeface="Segoe UI Semibold" panose="020B0702040204020203" pitchFamily="34" charset="0"/>
              </a:rPr>
              <a:t>Share with us and your network</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Rounded Rectangle 3_1">
            <a:extLst>
              <a:ext uri="{FF2B5EF4-FFF2-40B4-BE49-F238E27FC236}">
                <a16:creationId xmlns:a16="http://schemas.microsoft.com/office/drawing/2014/main" id="{F2355D8A-659E-C985-B11B-754A949B1C37}"/>
              </a:ext>
              <a:ext uri="{C183D7F6-B498-43B3-948B-1728B52AA6E4}">
                <adec:decorative xmlns:adec="http://schemas.microsoft.com/office/drawing/2017/decorative" val="1"/>
              </a:ext>
            </a:extLst>
          </p:cNvPr>
          <p:cNvSpPr/>
          <p:nvPr userDrawn="1"/>
        </p:nvSpPr>
        <p:spPr>
          <a:xfrm>
            <a:off x="1085826" y="4452130"/>
            <a:ext cx="2559340" cy="838616"/>
          </a:xfrm>
          <a:prstGeom prst="roundRect">
            <a:avLst>
              <a:gd name="adj" fmla="val 9829"/>
            </a:avLst>
          </a:prstGeom>
          <a:solidFill>
            <a:schemeClr val="bg1"/>
          </a:solidFill>
          <a:ln w="6350" cap="rnd" cmpd="sng" algn="ctr">
            <a:solidFill>
              <a:schemeClr val="tx1"/>
            </a:soli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Tag us on social: </a:t>
            </a:r>
            <a:b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#AISkillsFest</a:t>
            </a:r>
          </a:p>
        </p:txBody>
      </p:sp>
      <p:pic>
        <p:nvPicPr>
          <p:cNvPr id="18" name="Picture 17" descr="3d blue glass cursor">
            <a:extLst>
              <a:ext uri="{FF2B5EF4-FFF2-40B4-BE49-F238E27FC236}">
                <a16:creationId xmlns:a16="http://schemas.microsoft.com/office/drawing/2014/main" id="{B0DDDFF2-A20F-1598-AF9E-6BE7E3EC276E}"/>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2845405" y="5159361"/>
            <a:ext cx="1002695" cy="613521"/>
          </a:xfrm>
          <a:prstGeom prst="rect">
            <a:avLst/>
          </a:prstGeom>
        </p:spPr>
      </p:pic>
      <p:grpSp>
        <p:nvGrpSpPr>
          <p:cNvPr id="19" name="Group 18" descr="QR code">
            <a:extLst>
              <a:ext uri="{FF2B5EF4-FFF2-40B4-BE49-F238E27FC236}">
                <a16:creationId xmlns:a16="http://schemas.microsoft.com/office/drawing/2014/main" id="{EFBBFAE6-0C9D-A4DA-85B6-E8FFAD558A86}"/>
              </a:ext>
            </a:extLst>
          </p:cNvPr>
          <p:cNvGrpSpPr/>
          <p:nvPr userDrawn="1"/>
        </p:nvGrpSpPr>
        <p:grpSpPr>
          <a:xfrm>
            <a:off x="4824920" y="3383293"/>
            <a:ext cx="1668155" cy="1668155"/>
            <a:chOff x="4824920" y="3383293"/>
            <a:chExt cx="1668155" cy="1668155"/>
          </a:xfrm>
        </p:grpSpPr>
        <p:sp>
          <p:nvSpPr>
            <p:cNvPr id="20" name="Rounded Rectangle 3_1">
              <a:extLst>
                <a:ext uri="{FF2B5EF4-FFF2-40B4-BE49-F238E27FC236}">
                  <a16:creationId xmlns:a16="http://schemas.microsoft.com/office/drawing/2014/main" id="{B79A0B66-1BB2-E803-BF67-0DB1442FDCF1}"/>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1" name="Picture 20">
              <a:extLst>
                <a:ext uri="{FF2B5EF4-FFF2-40B4-BE49-F238E27FC236}">
                  <a16:creationId xmlns:a16="http://schemas.microsoft.com/office/drawing/2014/main" id="{BB7DFF77-5D8E-7D71-F96E-BA9019F41621}"/>
                </a:ext>
              </a:extLst>
            </p:cNvPr>
            <p:cNvPicPr/>
            <p:nvPr/>
          </p:nvPicPr>
          <p:blipFill>
            <a:blip r:embed="rId5"/>
            <a:srcRect/>
            <a:stretch/>
          </p:blipFill>
          <p:spPr>
            <a:xfrm>
              <a:off x="5049397" y="3607770"/>
              <a:ext cx="1219200" cy="1219200"/>
            </a:xfrm>
            <a:prstGeom prst="rect">
              <a:avLst/>
            </a:prstGeom>
          </p:spPr>
        </p:pic>
      </p:grpSp>
      <p:grpSp>
        <p:nvGrpSpPr>
          <p:cNvPr id="22" name="Group 21">
            <a:extLst>
              <a:ext uri="{FF2B5EF4-FFF2-40B4-BE49-F238E27FC236}">
                <a16:creationId xmlns:a16="http://schemas.microsoft.com/office/drawing/2014/main" id="{24B56CA3-F91F-28AB-F274-3FA12F8550AA}"/>
              </a:ext>
            </a:extLst>
          </p:cNvPr>
          <p:cNvGrpSpPr/>
          <p:nvPr userDrawn="1"/>
        </p:nvGrpSpPr>
        <p:grpSpPr>
          <a:xfrm>
            <a:off x="6896046" y="2223887"/>
            <a:ext cx="4707693" cy="1878432"/>
            <a:chOff x="6896046" y="2223887"/>
            <a:chExt cx="4707693" cy="1878432"/>
          </a:xfrm>
        </p:grpSpPr>
        <p:sp>
          <p:nvSpPr>
            <p:cNvPr id="23" name="Rectangle: Rounded Corners 18">
              <a:extLst>
                <a:ext uri="{FF2B5EF4-FFF2-40B4-BE49-F238E27FC236}">
                  <a16:creationId xmlns:a16="http://schemas.microsoft.com/office/drawing/2014/main" id="{0EF964EE-4ADF-E70A-7CFE-BF706C95314B}"/>
                </a:ext>
                <a:ext uri="{C183D7F6-B498-43B3-948B-1728B52AA6E4}">
                  <adec:decorative xmlns:adec="http://schemas.microsoft.com/office/drawing/2017/decorative" val="1"/>
                </a:ext>
              </a:extLst>
            </p:cNvPr>
            <p:cNvSpPr/>
            <p:nvPr/>
          </p:nvSpPr>
          <p:spPr bwMode="auto">
            <a:xfrm>
              <a:off x="7170366" y="2223887"/>
              <a:ext cx="4433373" cy="1878432"/>
            </a:xfrm>
            <a:prstGeom prst="roundRect">
              <a:avLst>
                <a:gd name="adj" fmla="val 10557"/>
              </a:avLst>
            </a:prstGeom>
            <a:solidFill>
              <a:schemeClr val="bg1"/>
            </a:solidFill>
            <a:ln w="25400" cap="rnd" cmpd="sng" algn="ctr">
              <a:gradFill>
                <a:gsLst>
                  <a:gs pos="0">
                    <a:schemeClr val="accent1"/>
                  </a:gs>
                  <a:gs pos="100000">
                    <a:schemeClr val="accent2"/>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4" name="Group 23">
              <a:extLst>
                <a:ext uri="{FF2B5EF4-FFF2-40B4-BE49-F238E27FC236}">
                  <a16:creationId xmlns:a16="http://schemas.microsoft.com/office/drawing/2014/main" id="{BF39B469-098A-10F4-1C74-7A64762C8DD7}"/>
                </a:ext>
              </a:extLst>
            </p:cNvPr>
            <p:cNvGrpSpPr/>
            <p:nvPr/>
          </p:nvGrpSpPr>
          <p:grpSpPr>
            <a:xfrm>
              <a:off x="6896046" y="2477763"/>
              <a:ext cx="548640" cy="548640"/>
              <a:chOff x="6896046" y="2477763"/>
              <a:chExt cx="548640" cy="548640"/>
            </a:xfrm>
          </p:grpSpPr>
          <p:sp>
            <p:nvSpPr>
              <p:cNvPr id="25" name="Oval 24">
                <a:extLst>
                  <a:ext uri="{FF2B5EF4-FFF2-40B4-BE49-F238E27FC236}">
                    <a16:creationId xmlns:a16="http://schemas.microsoft.com/office/drawing/2014/main" id="{3AE432C1-F30B-6EEA-2E55-FABB7C47AA9D}"/>
                  </a:ext>
                  <a:ext uri="{C183D7F6-B498-43B3-948B-1728B52AA6E4}">
                    <adec:decorative xmlns:adec="http://schemas.microsoft.com/office/drawing/2017/decorative" val="1"/>
                  </a:ext>
                </a:extLst>
              </p:cNvPr>
              <p:cNvSpPr/>
              <p:nvPr/>
            </p:nvSpPr>
            <p:spPr bwMode="auto">
              <a:xfrm>
                <a:off x="6896046" y="2477763"/>
                <a:ext cx="548640" cy="54864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endParaRPr>
              </a:p>
            </p:txBody>
          </p:sp>
          <p:pic>
            <p:nvPicPr>
              <p:cNvPr id="26" name="Graphic 25">
                <a:extLst>
                  <a:ext uri="{FF2B5EF4-FFF2-40B4-BE49-F238E27FC236}">
                    <a16:creationId xmlns:a16="http://schemas.microsoft.com/office/drawing/2014/main" id="{C0C510FA-496C-2FA7-EE3D-FC590ADE2E45}"/>
                  </a:ex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a:fillRect/>
              </a:stretch>
            </p:blipFill>
            <p:spPr>
              <a:xfrm>
                <a:off x="7056066" y="2637783"/>
                <a:ext cx="228600" cy="228600"/>
              </a:xfrm>
              <a:prstGeom prst="rect">
                <a:avLst/>
              </a:prstGeom>
              <a:effectLst>
                <a:outerShdw blurRad="133256" dist="54894" dir="7680000" algn="tl" rotWithShape="0">
                  <a:srgbClr val="000000">
                    <a:alpha val="40151"/>
                  </a:srgbClr>
                </a:outerShdw>
              </a:effectLst>
            </p:spPr>
          </p:pic>
        </p:grpSp>
      </p:grpSp>
      <p:sp>
        <p:nvSpPr>
          <p:cNvPr id="27" name="Rectangle 26">
            <a:extLst>
              <a:ext uri="{FF2B5EF4-FFF2-40B4-BE49-F238E27FC236}">
                <a16:creationId xmlns:a16="http://schemas.microsoft.com/office/drawing/2014/main" id="{F7EA1C62-DF37-9F7C-6086-66D8C83652C5}"/>
              </a:ext>
            </a:extLst>
          </p:cNvPr>
          <p:cNvSpPr/>
          <p:nvPr userDrawn="1"/>
        </p:nvSpPr>
        <p:spPr bwMode="auto">
          <a:xfrm>
            <a:off x="7782050" y="2502317"/>
            <a:ext cx="3544041" cy="85903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Showcase your skills with Microsoft Certifications and Microsoft Applied Skills</a:t>
            </a:r>
          </a:p>
        </p:txBody>
      </p:sp>
      <p:sp>
        <p:nvSpPr>
          <p:cNvPr id="28" name="TextBox 27">
            <a:extLst>
              <a:ext uri="{FF2B5EF4-FFF2-40B4-BE49-F238E27FC236}">
                <a16:creationId xmlns:a16="http://schemas.microsoft.com/office/drawing/2014/main" id="{69BDAB89-6D49-C8C4-153F-0F9C6288ABC2}"/>
              </a:ext>
            </a:extLst>
          </p:cNvPr>
          <p:cNvSpPr txBox="1"/>
          <p:nvPr userDrawn="1"/>
        </p:nvSpPr>
        <p:spPr>
          <a:xfrm>
            <a:off x="7782049" y="3562556"/>
            <a:ext cx="3213479" cy="338554"/>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Segoe UI"/>
                <a:cs typeface="Segoe UI" panose="020B0502040204020203" pitchFamily="34" charset="0"/>
                <a:hlinkClick r:id="rId8">
                  <a:extLst>
                    <a:ext uri="{A12FA001-AC4F-418D-AE19-62706E023703}">
                      <ahyp:hlinkClr xmlns:ahyp="http://schemas.microsoft.com/office/drawing/2018/hyperlinkcolor" val="tx"/>
                    </a:ext>
                  </a:extLst>
                </a:hlinkClick>
              </a:rPr>
              <a:t>learn.microsoft.com/credentials</a:t>
            </a:r>
            <a:endParaRPr kumimoji="0" lang="en-US" sz="1600" b="0" i="0" u="none" strike="noStrike" kern="1200" cap="none" spc="0" normalizeH="0" baseline="0" noProof="0" dirty="0">
              <a:ln>
                <a:noFill/>
              </a:ln>
              <a:solidFill>
                <a:schemeClr val="accent1"/>
              </a:solidFill>
              <a:effectLst/>
              <a:uLnTx/>
              <a:uFillTx/>
              <a:latin typeface="Segoe UI"/>
              <a:cs typeface="Segoe UI" panose="020B0502040204020203" pitchFamily="34" charset="0"/>
            </a:endParaRPr>
          </a:p>
        </p:txBody>
      </p:sp>
      <p:grpSp>
        <p:nvGrpSpPr>
          <p:cNvPr id="29" name="Group 28">
            <a:extLst>
              <a:ext uri="{FF2B5EF4-FFF2-40B4-BE49-F238E27FC236}">
                <a16:creationId xmlns:a16="http://schemas.microsoft.com/office/drawing/2014/main" id="{D5BB0B81-1A7F-6D8F-43CD-E65B3FA3C06E}"/>
              </a:ext>
            </a:extLst>
          </p:cNvPr>
          <p:cNvGrpSpPr/>
          <p:nvPr userDrawn="1"/>
        </p:nvGrpSpPr>
        <p:grpSpPr>
          <a:xfrm>
            <a:off x="6896046" y="4277816"/>
            <a:ext cx="4707693" cy="1878432"/>
            <a:chOff x="6896046" y="4277816"/>
            <a:chExt cx="4707693" cy="1878432"/>
          </a:xfrm>
        </p:grpSpPr>
        <p:sp>
          <p:nvSpPr>
            <p:cNvPr id="30" name="Rectangle: Rounded Corners 18">
              <a:extLst>
                <a:ext uri="{FF2B5EF4-FFF2-40B4-BE49-F238E27FC236}">
                  <a16:creationId xmlns:a16="http://schemas.microsoft.com/office/drawing/2014/main" id="{8AE6BA87-2FFF-1690-EE29-1EAC915BC776}"/>
                </a:ext>
                <a:ext uri="{C183D7F6-B498-43B3-948B-1728B52AA6E4}">
                  <adec:decorative xmlns:adec="http://schemas.microsoft.com/office/drawing/2017/decorative" val="1"/>
                </a:ext>
              </a:extLst>
            </p:cNvPr>
            <p:cNvSpPr/>
            <p:nvPr/>
          </p:nvSpPr>
          <p:spPr bwMode="auto">
            <a:xfrm>
              <a:off x="7170366" y="4277816"/>
              <a:ext cx="4433373" cy="1878432"/>
            </a:xfrm>
            <a:prstGeom prst="roundRect">
              <a:avLst>
                <a:gd name="adj" fmla="val 9655"/>
              </a:avLst>
            </a:prstGeom>
            <a:solidFill>
              <a:schemeClr val="bg1"/>
            </a:solidFill>
            <a:ln w="25400" cap="rnd" cmpd="sng" algn="ctr">
              <a:gradFill>
                <a:gsLst>
                  <a:gs pos="0">
                    <a:schemeClr val="accent2"/>
                  </a:gs>
                  <a:gs pos="100000">
                    <a:schemeClr val="accent3"/>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67C66B5E-7A34-8790-E28D-66C5B3CE5202}"/>
                </a:ext>
              </a:extLst>
            </p:cNvPr>
            <p:cNvGrpSpPr/>
            <p:nvPr/>
          </p:nvGrpSpPr>
          <p:grpSpPr>
            <a:xfrm>
              <a:off x="6896046" y="4479646"/>
              <a:ext cx="548640" cy="548640"/>
              <a:chOff x="6896046" y="4479646"/>
              <a:chExt cx="548640" cy="548640"/>
            </a:xfrm>
          </p:grpSpPr>
          <p:sp>
            <p:nvSpPr>
              <p:cNvPr id="32" name="Oval 31">
                <a:extLst>
                  <a:ext uri="{FF2B5EF4-FFF2-40B4-BE49-F238E27FC236}">
                    <a16:creationId xmlns:a16="http://schemas.microsoft.com/office/drawing/2014/main" id="{2D99F1AE-67B3-7901-0A2D-C0463E1FDF57}"/>
                  </a:ext>
                  <a:ext uri="{C183D7F6-B498-43B3-948B-1728B52AA6E4}">
                    <adec:decorative xmlns:adec="http://schemas.microsoft.com/office/drawing/2017/decorative" val="1"/>
                  </a:ext>
                </a:extLst>
              </p:cNvPr>
              <p:cNvSpPr/>
              <p:nvPr/>
            </p:nvSpPr>
            <p:spPr bwMode="auto">
              <a:xfrm>
                <a:off x="6896046" y="4479646"/>
                <a:ext cx="548640" cy="548640"/>
              </a:xfrm>
              <a:prstGeom prst="ellipse">
                <a:avLst/>
              </a:pr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ts val="0"/>
                  </a:spcBef>
                  <a:spcAft>
                    <a:spcPct val="0"/>
                  </a:spcAft>
                  <a:buClrTx/>
                  <a:buSzTx/>
                  <a:buFontTx/>
                  <a:buNone/>
                  <a:tabLst/>
                  <a:defRPr/>
                </a:pPr>
                <a:endParaRPr kumimoji="0" lang="en-US" sz="900" b="1" i="0" u="none" strike="noStrike" kern="0" cap="none" spc="0" normalizeH="0" baseline="0" noProof="0">
                  <a:ln>
                    <a:noFill/>
                  </a:ln>
                  <a:gradFill>
                    <a:gsLst>
                      <a:gs pos="95105">
                        <a:prstClr val="black"/>
                      </a:gs>
                      <a:gs pos="80000">
                        <a:prstClr val="black"/>
                      </a:gs>
                    </a:gsLst>
                    <a:path path="circle">
                      <a:fillToRect l="100000" t="100000"/>
                    </a:path>
                  </a:gradFill>
                  <a:effectLst/>
                  <a:uLnTx/>
                  <a:uFillTx/>
                  <a:latin typeface="Segoe UI Variable Display Semibold" pitchFamily="2" charset="0"/>
                  <a:ea typeface="+mn-ea"/>
                  <a:cs typeface="+mn-cs"/>
                </a:endParaRPr>
              </a:p>
            </p:txBody>
          </p:sp>
          <p:sp>
            <p:nvSpPr>
              <p:cNvPr id="33" name="Graphic 11">
                <a:extLst>
                  <a:ext uri="{FF2B5EF4-FFF2-40B4-BE49-F238E27FC236}">
                    <a16:creationId xmlns:a16="http://schemas.microsoft.com/office/drawing/2014/main" id="{18101A94-14D7-84EB-E498-D1C879DA4AFC}"/>
                  </a:ext>
                  <a:ext uri="{C183D7F6-B498-43B3-948B-1728B52AA6E4}">
                    <adec:decorative xmlns:adec="http://schemas.microsoft.com/office/drawing/2017/decorative" val="1"/>
                  </a:ext>
                </a:extLst>
              </p:cNvPr>
              <p:cNvSpPr/>
              <p:nvPr/>
            </p:nvSpPr>
            <p:spPr>
              <a:xfrm>
                <a:off x="7078316" y="4627009"/>
                <a:ext cx="184101" cy="253914"/>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FFFFF"/>
              </a:solidFill>
              <a:ln w="9525" cap="flat">
                <a:noFill/>
                <a:prstDash val="solid"/>
                <a:miter/>
              </a:ln>
              <a:effectLst>
                <a:outerShdw blurRad="133256" dist="54894" dir="7680000" algn="tl" rotWithShape="0">
                  <a:srgbClr val="000000">
                    <a:alpha val="40151"/>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7F138D01-44B2-5386-6D27-D7DD6CDAB77E}"/>
              </a:ext>
            </a:extLst>
          </p:cNvPr>
          <p:cNvSpPr/>
          <p:nvPr userDrawn="1"/>
        </p:nvSpPr>
        <p:spPr bwMode="auto">
          <a:xfrm>
            <a:off x="7782050" y="4525366"/>
            <a:ext cx="3324124" cy="45720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chemeClr val="tx1"/>
                </a:solidFill>
                <a:effectLst/>
                <a:uLnTx/>
                <a:uFillTx/>
                <a:latin typeface="Segoe UI Semibold" panose="020B0702040204020203" pitchFamily="34" charset="0"/>
                <a:ea typeface="+mn-ea"/>
                <a:cs typeface="Segoe UI Semibold" panose="020B0702040204020203" pitchFamily="34" charset="0"/>
              </a:rPr>
              <a:t>What will you learn next? </a:t>
            </a:r>
          </a:p>
        </p:txBody>
      </p:sp>
      <p:sp>
        <p:nvSpPr>
          <p:cNvPr id="35" name="TextBox 34">
            <a:extLst>
              <a:ext uri="{FF2B5EF4-FFF2-40B4-BE49-F238E27FC236}">
                <a16:creationId xmlns:a16="http://schemas.microsoft.com/office/drawing/2014/main" id="{EC51722A-35E8-74F4-0162-04638B78C44A}"/>
              </a:ext>
            </a:extLst>
          </p:cNvPr>
          <p:cNvSpPr txBox="1"/>
          <p:nvPr userDrawn="1"/>
        </p:nvSpPr>
        <p:spPr>
          <a:xfrm>
            <a:off x="7782049" y="5085252"/>
            <a:ext cx="3213479"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Activities run April 8–May 28</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Find your next experiences at: </a:t>
            </a: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aka.ms/AISkillsFest</a:t>
            </a:r>
            <a:endPar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4823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6373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88956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727643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5186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129379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dirty="0"/>
              <a:t>Event name or </a:t>
            </a:r>
            <a:br>
              <a:rPr lang="en-US" dirty="0"/>
            </a:br>
            <a:r>
              <a:rPr lang="en-US" dirty="0"/>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dirty="0"/>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dirty="0"/>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dirty="0"/>
              <a:t>Microsoft confidential</a:t>
            </a:r>
          </a:p>
        </p:txBody>
      </p:sp>
    </p:spTree>
    <p:extLst>
      <p:ext uri="{BB962C8B-B14F-4D97-AF65-F5344CB8AC3E}">
        <p14:creationId xmlns:p14="http://schemas.microsoft.com/office/powerpoint/2010/main" val="106558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1_Title Only Patter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9C861-2AB8-4FAB-E6B6-74D10AFBB284}"/>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10952"/>
            <a:ext cx="12192001" cy="686775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715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46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594619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4144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581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705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955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53195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2048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0258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013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21EA9C3-464B-7AC6-9C6D-B07DDC8C04DB}"/>
              </a:ext>
            </a:extLst>
          </p:cNvPr>
          <p:cNvPicPr>
            <a:picLocks/>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7509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7215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512041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0119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87573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282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2805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6121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76841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err="1">
                <a:ln>
                  <a:noFill/>
                </a:ln>
                <a:solidFill>
                  <a:srgbClr val="091F2C"/>
                </a:solidFill>
                <a:effectLst/>
                <a:uLnTx/>
                <a:uFillTx/>
                <a:latin typeface="Segoe UI" panose="020B0502040204020203" pitchFamily="34" charset="0"/>
                <a:ea typeface="+mn-ea"/>
                <a:cs typeface="Segoe UI" panose="020B0502040204020203" pitchFamily="34" charset="0"/>
              </a:rPr>
              <a:t>AISkillsFest</a:t>
            </a:r>
            <a:endPar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2265703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88378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8294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42311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40039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1998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8713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2796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55680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530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9206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8747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52435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9297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0533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174565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358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8693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200417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263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968205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36640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err="1">
                <a:ln>
                  <a:noFill/>
                </a:ln>
                <a:solidFill>
                  <a:srgbClr val="091F2C"/>
                </a:solidFill>
                <a:effectLst/>
                <a:uLnTx/>
                <a:uFillTx/>
                <a:latin typeface="Segoe UI" panose="020B0502040204020203" pitchFamily="34" charset="0"/>
                <a:ea typeface="+mn-ea"/>
                <a:cs typeface="Segoe UI" panose="020B0502040204020203" pitchFamily="34" charset="0"/>
              </a:rPr>
              <a:t>AISkillsFest</a:t>
            </a:r>
            <a:endPar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6649229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16676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4162687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2708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1737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97981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1821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Activities run April 8–May 28,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777518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04038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497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840907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37089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4135604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3862578343"/>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26761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275654713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04734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71573333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2768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8903379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287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4762154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err="1">
                <a:ln>
                  <a:noFill/>
                </a:ln>
                <a:solidFill>
                  <a:srgbClr val="091F2C"/>
                </a:solidFill>
                <a:effectLst/>
                <a:uLnTx/>
                <a:uFillTx/>
                <a:latin typeface="Segoe UI" panose="020B0502040204020203" pitchFamily="34" charset="0"/>
                <a:ea typeface="+mn-ea"/>
                <a:cs typeface="Segoe UI" panose="020B0502040204020203" pitchFamily="34" charset="0"/>
              </a:rPr>
              <a:t>AISkillsFest</a:t>
            </a:r>
            <a:endPar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098330844"/>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3215323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89972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390715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6189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370334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92344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91531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837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3492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6156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36237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4679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34720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62003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551842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27324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082165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1676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03106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280565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714619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err="1">
                <a:ln>
                  <a:noFill/>
                </a:ln>
                <a:solidFill>
                  <a:srgbClr val="091F2C"/>
                </a:solidFill>
                <a:effectLst/>
                <a:uLnTx/>
                <a:uFillTx/>
                <a:latin typeface="Segoe UI" panose="020B0502040204020203" pitchFamily="34" charset="0"/>
                <a:ea typeface="+mn-ea"/>
                <a:cs typeface="Segoe UI" panose="020B0502040204020203" pitchFamily="34" charset="0"/>
              </a:rPr>
              <a:t>AISkillsFest</a:t>
            </a:r>
            <a:endPar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endParaRP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577766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302624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703908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613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011575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686409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308366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93870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82926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20437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706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86.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47" Type="http://schemas.openxmlformats.org/officeDocument/2006/relationships/slideLayout" Target="../slideLayouts/slideLayout107.xml"/><Relationship Id="rId50" Type="http://schemas.openxmlformats.org/officeDocument/2006/relationships/slideLayout" Target="../slideLayouts/slideLayout110.xml"/><Relationship Id="rId55" Type="http://schemas.openxmlformats.org/officeDocument/2006/relationships/slideLayout" Target="../slideLayouts/slideLayout115.xml"/><Relationship Id="rId63" Type="http://schemas.openxmlformats.org/officeDocument/2006/relationships/theme" Target="../theme/theme2.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9" Type="http://schemas.openxmlformats.org/officeDocument/2006/relationships/slideLayout" Target="../slideLayouts/slideLayout89.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45" Type="http://schemas.openxmlformats.org/officeDocument/2006/relationships/slideLayout" Target="../slideLayouts/slideLayout105.xml"/><Relationship Id="rId53" Type="http://schemas.openxmlformats.org/officeDocument/2006/relationships/slideLayout" Target="../slideLayouts/slideLayout113.xml"/><Relationship Id="rId58" Type="http://schemas.openxmlformats.org/officeDocument/2006/relationships/slideLayout" Target="../slideLayouts/slideLayout118.xml"/><Relationship Id="rId5" Type="http://schemas.openxmlformats.org/officeDocument/2006/relationships/slideLayout" Target="../slideLayouts/slideLayout65.xml"/><Relationship Id="rId61" Type="http://schemas.openxmlformats.org/officeDocument/2006/relationships/slideLayout" Target="../slideLayouts/slideLayout121.xml"/><Relationship Id="rId19" Type="http://schemas.openxmlformats.org/officeDocument/2006/relationships/slideLayout" Target="../slideLayouts/slideLayout7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slideLayout" Target="../slideLayouts/slideLayout103.xml"/><Relationship Id="rId48" Type="http://schemas.openxmlformats.org/officeDocument/2006/relationships/slideLayout" Target="../slideLayouts/slideLayout108.xml"/><Relationship Id="rId56" Type="http://schemas.openxmlformats.org/officeDocument/2006/relationships/slideLayout" Target="../slideLayouts/slideLayout116.xml"/><Relationship Id="rId64" Type="http://schemas.openxmlformats.org/officeDocument/2006/relationships/image" Target="../media/image1.png"/><Relationship Id="rId8" Type="http://schemas.openxmlformats.org/officeDocument/2006/relationships/slideLayout" Target="../slideLayouts/slideLayout68.xml"/><Relationship Id="rId51" Type="http://schemas.openxmlformats.org/officeDocument/2006/relationships/slideLayout" Target="../slideLayouts/slideLayout111.xml"/><Relationship Id="rId3" Type="http://schemas.openxmlformats.org/officeDocument/2006/relationships/slideLayout" Target="../slideLayouts/slideLayout63.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46" Type="http://schemas.openxmlformats.org/officeDocument/2006/relationships/slideLayout" Target="../slideLayouts/slideLayout106.xml"/><Relationship Id="rId59" Type="http://schemas.openxmlformats.org/officeDocument/2006/relationships/slideLayout" Target="../slideLayouts/slideLayout119.xml"/><Relationship Id="rId20" Type="http://schemas.openxmlformats.org/officeDocument/2006/relationships/slideLayout" Target="../slideLayouts/slideLayout80.xml"/><Relationship Id="rId41" Type="http://schemas.openxmlformats.org/officeDocument/2006/relationships/slideLayout" Target="../slideLayouts/slideLayout101.xml"/><Relationship Id="rId54" Type="http://schemas.openxmlformats.org/officeDocument/2006/relationships/slideLayout" Target="../slideLayouts/slideLayout114.xml"/><Relationship Id="rId62" Type="http://schemas.openxmlformats.org/officeDocument/2006/relationships/slideLayout" Target="../slideLayouts/slideLayout12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49" Type="http://schemas.openxmlformats.org/officeDocument/2006/relationships/slideLayout" Target="../slideLayouts/slideLayout109.xml"/><Relationship Id="rId57" Type="http://schemas.openxmlformats.org/officeDocument/2006/relationships/slideLayout" Target="../slideLayouts/slideLayout117.xml"/><Relationship Id="rId10" Type="http://schemas.openxmlformats.org/officeDocument/2006/relationships/slideLayout" Target="../slideLayouts/slideLayout70.xml"/><Relationship Id="rId31" Type="http://schemas.openxmlformats.org/officeDocument/2006/relationships/slideLayout" Target="../slideLayouts/slideLayout91.xml"/><Relationship Id="rId44" Type="http://schemas.openxmlformats.org/officeDocument/2006/relationships/slideLayout" Target="../slideLayouts/slideLayout104.xml"/><Relationship Id="rId52" Type="http://schemas.openxmlformats.org/officeDocument/2006/relationships/slideLayout" Target="../slideLayouts/slideLayout112.xml"/><Relationship Id="rId60" Type="http://schemas.openxmlformats.org/officeDocument/2006/relationships/slideLayout" Target="../slideLayouts/slideLayout120.xml"/><Relationship Id="rId65" Type="http://schemas.openxmlformats.org/officeDocument/2006/relationships/image" Target="../media/image2.svg"/><Relationship Id="rId4" Type="http://schemas.openxmlformats.org/officeDocument/2006/relationships/slideLayout" Target="../slideLayouts/slideLayout64.xml"/><Relationship Id="rId9" Type="http://schemas.openxmlformats.org/officeDocument/2006/relationships/slideLayout" Target="../slideLayouts/slideLayout69.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701471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361471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 id="2147483782" r:id="rId61"/>
    <p:sldLayoutId id="2147483783"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ISkillsFest_TrainingAffirmation" TargetMode="External"/><Relationship Id="rId2" Type="http://schemas.openxmlformats.org/officeDocument/2006/relationships/notesSlide" Target="../notesSlides/notesSlide1.xml"/><Relationship Id="rId1" Type="http://schemas.openxmlformats.org/officeDocument/2006/relationships/slideLayout" Target="../slideLayouts/slideLayout122.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22.xml"/><Relationship Id="rId5" Type="http://schemas.openxmlformats.org/officeDocument/2006/relationships/image" Target="../media/image60.png"/><Relationship Id="rId4" Type="http://schemas.openxmlformats.org/officeDocument/2006/relationships/hyperlink" Target="https://aka.ms/AISkillsFest_TrainingAffirmatio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hyperlink" Target="https://copilot.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62.png"/><Relationship Id="rId5" Type="http://schemas.openxmlformats.org/officeDocument/2006/relationships/hyperlink" Target="https://aka.ms/AISkillsFest_TrainingAffirmation" TargetMode="Externa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aka.ms/TrainingAffirm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FDA45-B116-8F49-2C7D-D91252D0329A}"/>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173623DE-590E-81C6-024E-127F49D38B3C}"/>
              </a:ext>
            </a:extLst>
          </p:cNvPr>
          <p:cNvSpPr txBox="1">
            <a:spLocks noGrp="1"/>
          </p:cNvSpPr>
          <p:nvPr>
            <p:ph type="title" idx="4294967295"/>
          </p:nvPr>
        </p:nvSpPr>
        <p:spPr>
          <a:xfrm>
            <a:off x="0" y="-631825"/>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1EFEF"/>
                </a:solidFill>
                <a:effectLst/>
                <a:uLnTx/>
                <a:uFillTx/>
                <a:latin typeface="+mj-lt"/>
                <a:ea typeface="+mn-ea"/>
                <a:cs typeface="Segoe UI" pitchFamily="34" charset="0"/>
              </a:rPr>
              <a:t>Microsoft AI Skills Fest</a:t>
            </a:r>
          </a:p>
        </p:txBody>
      </p:sp>
    </p:spTree>
    <p:extLst>
      <p:ext uri="{BB962C8B-B14F-4D97-AF65-F5344CB8AC3E}">
        <p14:creationId xmlns:p14="http://schemas.microsoft.com/office/powerpoint/2010/main" val="7827858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DFFCE-D0BF-7C16-9369-AF639531B016}"/>
            </a:ext>
          </a:extLst>
        </p:cNvPr>
        <p:cNvGrpSpPr/>
        <p:nvPr/>
      </p:nvGrpSpPr>
      <p:grpSpPr>
        <a:xfrm>
          <a:off x="0" y="0"/>
          <a:ext cx="0" cy="0"/>
          <a:chOff x="0" y="0"/>
          <a:chExt cx="0" cy="0"/>
        </a:xfrm>
      </p:grpSpPr>
      <p:sp>
        <p:nvSpPr>
          <p:cNvPr id="4" name="Rectangle: Rounded Corners 4">
            <a:extLst>
              <a:ext uri="{FF2B5EF4-FFF2-40B4-BE49-F238E27FC236}">
                <a16:creationId xmlns:a16="http://schemas.microsoft.com/office/drawing/2014/main" id="{1FF2EC48-E628-65B5-F0DF-CCC625E4DEFD}"/>
              </a:ext>
              <a:ext uri="{C183D7F6-B498-43B3-948B-1728B52AA6E4}">
                <adec:decorative xmlns:adec="http://schemas.microsoft.com/office/drawing/2017/decorative" val="1"/>
              </a:ext>
            </a:extLst>
          </p:cNvPr>
          <p:cNvSpPr/>
          <p:nvPr/>
        </p:nvSpPr>
        <p:spPr>
          <a:xfrm>
            <a:off x="1312830" y="2211572"/>
            <a:ext cx="9203281" cy="3306726"/>
          </a:xfrm>
          <a:prstGeom prst="roundRect">
            <a:avLst>
              <a:gd name="adj" fmla="val 7213"/>
            </a:avLst>
          </a:prstGeom>
          <a:gradFill>
            <a:gsLst>
              <a:gs pos="0">
                <a:srgbClr val="0078D4"/>
              </a:gs>
              <a:gs pos="100000">
                <a:srgbClr val="8DE971"/>
              </a:gs>
              <a:gs pos="74000">
                <a:srgbClr val="49C5B1"/>
              </a:gs>
            </a:gsLst>
            <a:lin ang="4080000" scaled="0"/>
          </a:gra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26" name="Rectangle: Rounded Corners 4">
            <a:extLst>
              <a:ext uri="{FF2B5EF4-FFF2-40B4-BE49-F238E27FC236}">
                <a16:creationId xmlns:a16="http://schemas.microsoft.com/office/drawing/2014/main" id="{35EE6FE5-6498-26D7-C974-7EB0A709951B}"/>
              </a:ext>
              <a:ext uri="{C183D7F6-B498-43B3-948B-1728B52AA6E4}">
                <adec:decorative xmlns:adec="http://schemas.microsoft.com/office/drawing/2017/decorative" val="1"/>
              </a:ext>
            </a:extLst>
          </p:cNvPr>
          <p:cNvSpPr/>
          <p:nvPr/>
        </p:nvSpPr>
        <p:spPr>
          <a:xfrm>
            <a:off x="1441853" y="2328529"/>
            <a:ext cx="8919575" cy="3067494"/>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54E3D8C7-DB6F-7EBD-2175-37789A4C2067}"/>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F4128022-264D-A88D-7B6E-6C693855FFE1}"/>
              </a:ext>
            </a:extLst>
          </p:cNvPr>
          <p:cNvSpPr txBox="1">
            <a:spLocks/>
          </p:cNvSpPr>
          <p:nvPr/>
        </p:nvSpPr>
        <p:spPr>
          <a:xfrm>
            <a:off x="588962" y="1151519"/>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3" name="Text Placeholder 33">
            <a:extLst>
              <a:ext uri="{FF2B5EF4-FFF2-40B4-BE49-F238E27FC236}">
                <a16:creationId xmlns:a16="http://schemas.microsoft.com/office/drawing/2014/main" id="{B205ECB3-94E7-3B28-2D8E-DA07B896069E}"/>
              </a:ext>
            </a:extLst>
          </p:cNvPr>
          <p:cNvSpPr txBox="1">
            <a:spLocks/>
          </p:cNvSpPr>
          <p:nvPr/>
        </p:nvSpPr>
        <p:spPr>
          <a:xfrm>
            <a:off x="1675889" y="2659560"/>
            <a:ext cx="7898730" cy="3016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dirty="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title attempt </a:t>
            </a:r>
          </a:p>
        </p:txBody>
      </p:sp>
      <p:sp>
        <p:nvSpPr>
          <p:cNvPr id="5" name="TextBox 4">
            <a:extLst>
              <a:ext uri="{FF2B5EF4-FFF2-40B4-BE49-F238E27FC236}">
                <a16:creationId xmlns:a16="http://schemas.microsoft.com/office/drawing/2014/main" id="{61D49E14-FE1F-EFE6-F4B2-DB0CF342429E}"/>
              </a:ext>
            </a:extLst>
          </p:cNvPr>
          <p:cNvSpPr txBox="1"/>
          <p:nvPr/>
        </p:nvSpPr>
        <p:spPr>
          <a:xfrm>
            <a:off x="3101109" y="3391867"/>
            <a:ext cx="6627682" cy="1661993"/>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Complete a final step (shared at the end)</a:t>
            </a:r>
          </a:p>
        </p:txBody>
      </p:sp>
      <p:cxnSp>
        <p:nvCxnSpPr>
          <p:cNvPr id="12" name="Straight Connector 11">
            <a:extLst>
              <a:ext uri="{FF2B5EF4-FFF2-40B4-BE49-F238E27FC236}">
                <a16:creationId xmlns:a16="http://schemas.microsoft.com/office/drawing/2014/main" id="{B58DA5A2-ADF8-9F05-4CC5-ECFA5C003F0B}"/>
              </a:ext>
              <a:ext uri="{C183D7F6-B498-43B3-948B-1728B52AA6E4}">
                <adec:decorative xmlns:adec="http://schemas.microsoft.com/office/drawing/2017/decorative" val="1"/>
              </a:ext>
            </a:extLst>
          </p:cNvPr>
          <p:cNvCxnSpPr>
            <a:cxnSpLocks/>
          </p:cNvCxnSpPr>
          <p:nvPr/>
        </p:nvCxnSpPr>
        <p:spPr>
          <a:xfrm>
            <a:off x="1675889" y="3169937"/>
            <a:ext cx="8355930"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CA080FFA-D5CA-3AED-479F-57644A98C74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30572" y="3429000"/>
            <a:ext cx="1088031" cy="1088031"/>
          </a:xfrm>
          <a:prstGeom prst="rect">
            <a:avLst/>
          </a:prstGeom>
        </p:spPr>
      </p:pic>
      <p:sp>
        <p:nvSpPr>
          <p:cNvPr id="17" name="Title 2">
            <a:extLst>
              <a:ext uri="{FF2B5EF4-FFF2-40B4-BE49-F238E27FC236}">
                <a16:creationId xmlns:a16="http://schemas.microsoft.com/office/drawing/2014/main" id="{7B64EBDC-5B9E-8BC0-B646-FC285222C378}"/>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Housekeeping/Setup slide, external | 1 step</a:t>
            </a:r>
          </a:p>
        </p:txBody>
      </p:sp>
    </p:spTree>
    <p:extLst>
      <p:ext uri="{BB962C8B-B14F-4D97-AF65-F5344CB8AC3E}">
        <p14:creationId xmlns:p14="http://schemas.microsoft.com/office/powerpoint/2010/main" val="3762087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9803-3BF0-3353-0D74-C7328CBC8D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4C0DB8-1ECC-AF79-C1D4-2AD9059C7D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8011" y="1732994"/>
            <a:ext cx="4976348" cy="4695991"/>
          </a:xfrm>
          <a:prstGeom prst="rect">
            <a:avLst/>
          </a:prstGeom>
        </p:spPr>
      </p:pic>
      <p:sp>
        <p:nvSpPr>
          <p:cNvPr id="7" name="Rectangle: Rounded Corners 4">
            <a:extLst>
              <a:ext uri="{FF2B5EF4-FFF2-40B4-BE49-F238E27FC236}">
                <a16:creationId xmlns:a16="http://schemas.microsoft.com/office/drawing/2014/main" id="{5C3BED39-6B79-7403-12FE-AC7306D2A476}"/>
              </a:ext>
              <a:ext uri="{C183D7F6-B498-43B3-948B-1728B52AA6E4}">
                <adec:decorative xmlns:adec="http://schemas.microsoft.com/office/drawing/2017/decorative" val="1"/>
              </a:ext>
            </a:extLst>
          </p:cNvPr>
          <p:cNvSpPr/>
          <p:nvPr/>
        </p:nvSpPr>
        <p:spPr>
          <a:xfrm>
            <a:off x="6730213"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7CBD1D57-A5FA-F184-A8D5-2B410E98EB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9652" y="1732994"/>
            <a:ext cx="4976348" cy="4695991"/>
          </a:xfrm>
          <a:prstGeom prst="rect">
            <a:avLst/>
          </a:prstGeom>
        </p:spPr>
      </p:pic>
      <p:sp>
        <p:nvSpPr>
          <p:cNvPr id="26" name="Rectangle: Rounded Corners 4">
            <a:extLst>
              <a:ext uri="{FF2B5EF4-FFF2-40B4-BE49-F238E27FC236}">
                <a16:creationId xmlns:a16="http://schemas.microsoft.com/office/drawing/2014/main" id="{BF554FCE-88F8-8DC8-E799-ADEF7A6ABA1D}"/>
              </a:ext>
              <a:ext uri="{C183D7F6-B498-43B3-948B-1728B52AA6E4}">
                <adec:decorative xmlns:adec="http://schemas.microsoft.com/office/drawing/2017/decorative" val="1"/>
              </a:ext>
            </a:extLst>
          </p:cNvPr>
          <p:cNvSpPr/>
          <p:nvPr/>
        </p:nvSpPr>
        <p:spPr>
          <a:xfrm>
            <a:off x="1441854"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60851A24-958A-D9B9-6AB2-E9C4BAC644E9}"/>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3A610CBD-7627-018A-A940-3953E3C73DEB}"/>
              </a:ext>
            </a:extLst>
          </p:cNvPr>
          <p:cNvSpPr txBox="1">
            <a:spLocks/>
          </p:cNvSpPr>
          <p:nvPr/>
        </p:nvSpPr>
        <p:spPr>
          <a:xfrm>
            <a:off x="588962" y="1151519"/>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2" name="Text Placeholder 2">
            <a:extLst>
              <a:ext uri="{FF2B5EF4-FFF2-40B4-BE49-F238E27FC236}">
                <a16:creationId xmlns:a16="http://schemas.microsoft.com/office/drawing/2014/main" id="{0DB9B213-0494-0EBF-CA7F-2EF5EA7D7BB7}"/>
              </a:ext>
            </a:extLst>
          </p:cNvPr>
          <p:cNvSpPr txBox="1">
            <a:spLocks/>
          </p:cNvSpPr>
          <p:nvPr/>
        </p:nvSpPr>
        <p:spPr>
          <a:xfrm>
            <a:off x="1675889"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3" name="Text Placeholder 33">
            <a:extLst>
              <a:ext uri="{FF2B5EF4-FFF2-40B4-BE49-F238E27FC236}">
                <a16:creationId xmlns:a16="http://schemas.microsoft.com/office/drawing/2014/main" id="{5A0B7F82-7BE2-CC26-2282-1A6E859DE5C6}"/>
              </a:ext>
            </a:extLst>
          </p:cNvPr>
          <p:cNvSpPr txBox="1">
            <a:spLocks/>
          </p:cNvSpPr>
          <p:nvPr/>
        </p:nvSpPr>
        <p:spPr>
          <a:xfrm>
            <a:off x="1675889"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dirty="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title attempt </a:t>
            </a:r>
          </a:p>
        </p:txBody>
      </p:sp>
      <p:sp>
        <p:nvSpPr>
          <p:cNvPr id="24" name="Text Placeholder 2">
            <a:extLst>
              <a:ext uri="{FF2B5EF4-FFF2-40B4-BE49-F238E27FC236}">
                <a16:creationId xmlns:a16="http://schemas.microsoft.com/office/drawing/2014/main" id="{B80C15E4-E820-842E-4809-AB48D12078C3}"/>
              </a:ext>
            </a:extLst>
          </p:cNvPr>
          <p:cNvSpPr txBox="1">
            <a:spLocks/>
          </p:cNvSpPr>
          <p:nvPr/>
        </p:nvSpPr>
        <p:spPr>
          <a:xfrm>
            <a:off x="6891823" y="2109849"/>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25" name="Text Placeholder 33">
            <a:extLst>
              <a:ext uri="{FF2B5EF4-FFF2-40B4-BE49-F238E27FC236}">
                <a16:creationId xmlns:a16="http://schemas.microsoft.com/office/drawing/2014/main" id="{F222834E-E745-57BC-D905-2ED8307FA68E}"/>
              </a:ext>
            </a:extLst>
          </p:cNvPr>
          <p:cNvSpPr txBox="1">
            <a:spLocks/>
          </p:cNvSpPr>
          <p:nvPr/>
        </p:nvSpPr>
        <p:spPr>
          <a:xfrm>
            <a:off x="7084612" y="2645931"/>
            <a:ext cx="3888188"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5" name="TextBox 4">
            <a:extLst>
              <a:ext uri="{FF2B5EF4-FFF2-40B4-BE49-F238E27FC236}">
                <a16:creationId xmlns:a16="http://schemas.microsoft.com/office/drawing/2014/main" id="{5D0237C8-5FD6-69C3-0344-355027C13C3C}"/>
              </a:ext>
            </a:extLst>
          </p:cNvPr>
          <p:cNvSpPr txBox="1"/>
          <p:nvPr/>
        </p:nvSpPr>
        <p:spPr>
          <a:xfrm>
            <a:off x="3095371"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dirty="0">
                <a:ln>
                  <a:noFill/>
                </a:ln>
                <a:solidFill>
                  <a:srgbClr val="000000"/>
                </a:solidFill>
                <a:effectLst/>
                <a:uLnTx/>
                <a:uFillTx/>
                <a:latin typeface="Segoe UI"/>
                <a:ea typeface="+mn-ea"/>
                <a:cs typeface="Dreaming Outloud Pro" panose="03050502040302030504" pitchFamily="66" charset="0"/>
              </a:rPr>
              <a:t>Complete a final step (shared at the end)</a:t>
            </a:r>
          </a:p>
        </p:txBody>
      </p:sp>
      <p:cxnSp>
        <p:nvCxnSpPr>
          <p:cNvPr id="12" name="Straight Connector 11">
            <a:extLst>
              <a:ext uri="{FF2B5EF4-FFF2-40B4-BE49-F238E27FC236}">
                <a16:creationId xmlns:a16="http://schemas.microsoft.com/office/drawing/2014/main" id="{9AC01591-FD3E-ECAB-7584-0B3CF5767AA7}"/>
              </a:ext>
              <a:ext uri="{C183D7F6-B498-43B3-948B-1728B52AA6E4}">
                <adec:decorative xmlns:adec="http://schemas.microsoft.com/office/drawing/2017/decorative" val="1"/>
              </a:ext>
            </a:extLst>
          </p:cNvPr>
          <p:cNvCxnSpPr>
            <a:cxnSpLocks/>
          </p:cNvCxnSpPr>
          <p:nvPr/>
        </p:nvCxnSpPr>
        <p:spPr>
          <a:xfrm flipV="1">
            <a:off x="1663541"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sp>
        <p:nvSpPr>
          <p:cNvPr id="33" name="TextBox 32">
            <a:extLst>
              <a:ext uri="{FF2B5EF4-FFF2-40B4-BE49-F238E27FC236}">
                <a16:creationId xmlns:a16="http://schemas.microsoft.com/office/drawing/2014/main" id="{58F77ABA-2D76-DEBB-85CC-7B9E91DEE735}"/>
              </a:ext>
            </a:extLst>
          </p:cNvPr>
          <p:cNvSpPr txBox="1"/>
          <p:nvPr/>
        </p:nvSpPr>
        <p:spPr>
          <a:xfrm>
            <a:off x="7084612" y="3700037"/>
            <a:ext cx="3957300" cy="538609"/>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cxnSp>
        <p:nvCxnSpPr>
          <p:cNvPr id="37" name="Straight Connector 36">
            <a:extLst>
              <a:ext uri="{FF2B5EF4-FFF2-40B4-BE49-F238E27FC236}">
                <a16:creationId xmlns:a16="http://schemas.microsoft.com/office/drawing/2014/main" id="{2B37B06F-AB73-0620-E903-A9D3A11504DC}"/>
              </a:ext>
              <a:ext uri="{C183D7F6-B498-43B3-948B-1728B52AA6E4}">
                <adec:decorative xmlns:adec="http://schemas.microsoft.com/office/drawing/2017/decorative" val="1"/>
              </a:ext>
            </a:extLst>
          </p:cNvPr>
          <p:cNvCxnSpPr>
            <a:cxnSpLocks/>
          </p:cNvCxnSpPr>
          <p:nvPr/>
        </p:nvCxnSpPr>
        <p:spPr>
          <a:xfrm>
            <a:off x="6891823" y="3516849"/>
            <a:ext cx="4011865"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22654DC4-A111-0E7A-F761-A94981FF7C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75889" y="3780677"/>
            <a:ext cx="1097280" cy="1097280"/>
          </a:xfrm>
          <a:prstGeom prst="rect">
            <a:avLst/>
          </a:prstGeom>
        </p:spPr>
      </p:pic>
      <p:sp>
        <p:nvSpPr>
          <p:cNvPr id="17" name="Title 2">
            <a:extLst>
              <a:ext uri="{FF2B5EF4-FFF2-40B4-BE49-F238E27FC236}">
                <a16:creationId xmlns:a16="http://schemas.microsoft.com/office/drawing/2014/main" id="{05B8FCF0-8416-308B-C70C-0C8973637705}"/>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Housekeeping/Setup slide, external | 2 steps</a:t>
            </a:r>
          </a:p>
        </p:txBody>
      </p:sp>
    </p:spTree>
    <p:extLst>
      <p:ext uri="{BB962C8B-B14F-4D97-AF65-F5344CB8AC3E}">
        <p14:creationId xmlns:p14="http://schemas.microsoft.com/office/powerpoint/2010/main" val="2959999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0AC72-3946-F8A0-4DFE-CF4D09DF90F8}"/>
            </a:ext>
          </a:extLst>
        </p:cNvPr>
        <p:cNvGrpSpPr/>
        <p:nvPr/>
      </p:nvGrpSpPr>
      <p:grpSpPr>
        <a:xfrm>
          <a:off x="0" y="0"/>
          <a:ext cx="0" cy="0"/>
          <a:chOff x="0" y="0"/>
          <a:chExt cx="0" cy="0"/>
        </a:xfrm>
      </p:grpSpPr>
      <p:pic>
        <p:nvPicPr>
          <p:cNvPr id="45" name="Picture 44">
            <a:extLst>
              <a:ext uri="{FF2B5EF4-FFF2-40B4-BE49-F238E27FC236}">
                <a16:creationId xmlns:a16="http://schemas.microsoft.com/office/drawing/2014/main" id="{0FBB6D12-A381-C3EE-DD9B-2D2E723554D7}"/>
              </a:ext>
              <a:ext uri="{C183D7F6-B498-43B3-948B-1728B52AA6E4}">
                <adec:decorative xmlns:adec="http://schemas.microsoft.com/office/drawing/2017/decorative" val="1"/>
              </a:ext>
            </a:extLst>
          </p:cNvPr>
          <p:cNvPicPr/>
          <p:nvPr/>
        </p:nvPicPr>
        <p:blipFill>
          <a:blip r:embed="rId3">
            <a:extLst>
              <a:ext uri="{28A0092B-C50C-407E-A947-70E740481C1C}">
                <a14:useLocalDpi xmlns:a14="http://schemas.microsoft.com/office/drawing/2010/main" val="0"/>
              </a:ext>
            </a:extLst>
          </a:blip>
          <a:srcRect l="71" r="71"/>
          <a:stretch/>
        </p:blipFill>
        <p:spPr>
          <a:xfrm>
            <a:off x="0" y="40134"/>
            <a:ext cx="12192001" cy="6867759"/>
          </a:xfrm>
          <a:prstGeom prst="rect">
            <a:avLst/>
          </a:prstGeom>
        </p:spPr>
      </p:pic>
      <p:pic>
        <p:nvPicPr>
          <p:cNvPr id="14" name="Picture 13">
            <a:extLst>
              <a:ext uri="{FF2B5EF4-FFF2-40B4-BE49-F238E27FC236}">
                <a16:creationId xmlns:a16="http://schemas.microsoft.com/office/drawing/2014/main" id="{05F5114B-CDB0-85DE-8FFC-E0F6870EE16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6667" y="1732994"/>
            <a:ext cx="4976348" cy="4695991"/>
          </a:xfrm>
          <a:prstGeom prst="rect">
            <a:avLst/>
          </a:prstGeom>
        </p:spPr>
      </p:pic>
      <p:sp>
        <p:nvSpPr>
          <p:cNvPr id="27" name="Rectangle: Rounded Corners 4">
            <a:extLst>
              <a:ext uri="{FF2B5EF4-FFF2-40B4-BE49-F238E27FC236}">
                <a16:creationId xmlns:a16="http://schemas.microsoft.com/office/drawing/2014/main" id="{11D5D004-52D9-71C3-106B-2831120EF45F}"/>
              </a:ext>
              <a:ext uri="{C183D7F6-B498-43B3-948B-1728B52AA6E4}">
                <adec:decorative xmlns:adec="http://schemas.microsoft.com/office/drawing/2017/decorative" val="1"/>
              </a:ext>
            </a:extLst>
          </p:cNvPr>
          <p:cNvSpPr/>
          <p:nvPr/>
        </p:nvSpPr>
        <p:spPr>
          <a:xfrm>
            <a:off x="5332610" y="1962665"/>
            <a:ext cx="3393913" cy="4199704"/>
          </a:xfrm>
          <a:prstGeom prst="roundRect">
            <a:avLst>
              <a:gd name="adj" fmla="val 5240"/>
            </a:avLst>
          </a:prstGeom>
          <a:solidFill>
            <a:srgbClr val="FFFFFF"/>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Rounded Corners 4">
            <a:extLst>
              <a:ext uri="{FF2B5EF4-FFF2-40B4-BE49-F238E27FC236}">
                <a16:creationId xmlns:a16="http://schemas.microsoft.com/office/drawing/2014/main" id="{8FDCF660-2568-1C51-8D62-713CF0D38788}"/>
              </a:ext>
              <a:ext uri="{C183D7F6-B498-43B3-948B-1728B52AA6E4}">
                <adec:decorative xmlns:adec="http://schemas.microsoft.com/office/drawing/2017/decorative" val="1"/>
              </a:ext>
            </a:extLst>
          </p:cNvPr>
          <p:cNvSpPr/>
          <p:nvPr/>
        </p:nvSpPr>
        <p:spPr>
          <a:xfrm>
            <a:off x="8910668" y="1962664"/>
            <a:ext cx="2698720" cy="4199704"/>
          </a:xfrm>
          <a:prstGeom prst="roundRect">
            <a:avLst>
              <a:gd name="adj" fmla="val 5240"/>
            </a:avLst>
          </a:prstGeom>
          <a:solidFill>
            <a:srgbClr val="FFFFFF"/>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Rounded Corners 4">
            <a:extLst>
              <a:ext uri="{FF2B5EF4-FFF2-40B4-BE49-F238E27FC236}">
                <a16:creationId xmlns:a16="http://schemas.microsoft.com/office/drawing/2014/main" id="{612D9682-B991-CFFB-23B3-D76035C3BA55}"/>
              </a:ext>
              <a:ext uri="{C183D7F6-B498-43B3-948B-1728B52AA6E4}">
                <adec:decorative xmlns:adec="http://schemas.microsoft.com/office/drawing/2017/decorative" val="1"/>
              </a:ext>
            </a:extLst>
          </p:cNvPr>
          <p:cNvSpPr/>
          <p:nvPr/>
        </p:nvSpPr>
        <p:spPr>
          <a:xfrm>
            <a:off x="668869"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1C9B3609-B241-AFDD-62B2-11E2234C9E91}"/>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E1F7532E-7E96-62D6-F318-58170C617582}"/>
              </a:ext>
            </a:extLst>
          </p:cNvPr>
          <p:cNvSpPr txBox="1">
            <a:spLocks/>
          </p:cNvSpPr>
          <p:nvPr/>
        </p:nvSpPr>
        <p:spPr>
          <a:xfrm>
            <a:off x="588962" y="1151519"/>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2" name="Text Placeholder 2">
            <a:extLst>
              <a:ext uri="{FF2B5EF4-FFF2-40B4-BE49-F238E27FC236}">
                <a16:creationId xmlns:a16="http://schemas.microsoft.com/office/drawing/2014/main" id="{03D6CDC2-98DE-0AB1-A59D-C8A6D041B3C7}"/>
              </a:ext>
            </a:extLst>
          </p:cNvPr>
          <p:cNvSpPr txBox="1">
            <a:spLocks/>
          </p:cNvSpPr>
          <p:nvPr/>
        </p:nvSpPr>
        <p:spPr>
          <a:xfrm>
            <a:off x="902904"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3" name="Text Placeholder 33">
            <a:extLst>
              <a:ext uri="{FF2B5EF4-FFF2-40B4-BE49-F238E27FC236}">
                <a16:creationId xmlns:a16="http://schemas.microsoft.com/office/drawing/2014/main" id="{1F27CF08-ACD8-D682-EA8C-2B9277B9FFBA}"/>
              </a:ext>
            </a:extLst>
          </p:cNvPr>
          <p:cNvSpPr txBox="1">
            <a:spLocks/>
          </p:cNvSpPr>
          <p:nvPr/>
        </p:nvSpPr>
        <p:spPr>
          <a:xfrm>
            <a:off x="902904"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title attempt </a:t>
            </a:r>
          </a:p>
        </p:txBody>
      </p:sp>
      <p:sp>
        <p:nvSpPr>
          <p:cNvPr id="18" name="Text Placeholder 2">
            <a:extLst>
              <a:ext uri="{FF2B5EF4-FFF2-40B4-BE49-F238E27FC236}">
                <a16:creationId xmlns:a16="http://schemas.microsoft.com/office/drawing/2014/main" id="{C7F1C42A-6755-6457-FE72-7AB0948702C9}"/>
              </a:ext>
            </a:extLst>
          </p:cNvPr>
          <p:cNvSpPr txBox="1">
            <a:spLocks/>
          </p:cNvSpPr>
          <p:nvPr/>
        </p:nvSpPr>
        <p:spPr>
          <a:xfrm>
            <a:off x="5582058" y="2130745"/>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20" name="Text Placeholder 33">
            <a:extLst>
              <a:ext uri="{FF2B5EF4-FFF2-40B4-BE49-F238E27FC236}">
                <a16:creationId xmlns:a16="http://schemas.microsoft.com/office/drawing/2014/main" id="{063AED99-EBFB-9C2E-02B5-B4E424D30593}"/>
              </a:ext>
            </a:extLst>
          </p:cNvPr>
          <p:cNvSpPr txBox="1">
            <a:spLocks/>
          </p:cNvSpPr>
          <p:nvPr/>
        </p:nvSpPr>
        <p:spPr>
          <a:xfrm>
            <a:off x="5582058" y="2659560"/>
            <a:ext cx="2574404" cy="8144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a:rPr>
              <a:t>Be ready for an interactive exercise using Microsoft Copilot</a:t>
            </a:r>
          </a:p>
        </p:txBody>
      </p:sp>
      <p:sp>
        <p:nvSpPr>
          <p:cNvPr id="24" name="Text Placeholder 2">
            <a:extLst>
              <a:ext uri="{FF2B5EF4-FFF2-40B4-BE49-F238E27FC236}">
                <a16:creationId xmlns:a16="http://schemas.microsoft.com/office/drawing/2014/main" id="{022E85B0-0D13-8132-F259-2C99AFB8D060}"/>
              </a:ext>
            </a:extLst>
          </p:cNvPr>
          <p:cNvSpPr txBox="1">
            <a:spLocks/>
          </p:cNvSpPr>
          <p:nvPr/>
        </p:nvSpPr>
        <p:spPr>
          <a:xfrm>
            <a:off x="9160216" y="2130745"/>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3</a:t>
            </a:r>
          </a:p>
        </p:txBody>
      </p:sp>
      <p:sp>
        <p:nvSpPr>
          <p:cNvPr id="25" name="Text Placeholder 33">
            <a:extLst>
              <a:ext uri="{FF2B5EF4-FFF2-40B4-BE49-F238E27FC236}">
                <a16:creationId xmlns:a16="http://schemas.microsoft.com/office/drawing/2014/main" id="{F667240F-0BCB-2CD6-9D45-D5F3015BE591}"/>
              </a:ext>
            </a:extLst>
          </p:cNvPr>
          <p:cNvSpPr txBox="1">
            <a:spLocks/>
          </p:cNvSpPr>
          <p:nvPr/>
        </p:nvSpPr>
        <p:spPr>
          <a:xfrm>
            <a:off x="9160218" y="2659560"/>
            <a:ext cx="2367012" cy="5429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5" name="TextBox 4">
            <a:extLst>
              <a:ext uri="{FF2B5EF4-FFF2-40B4-BE49-F238E27FC236}">
                <a16:creationId xmlns:a16="http://schemas.microsoft.com/office/drawing/2014/main" id="{6B7763B9-70C1-C39B-8CE2-1CFA507A77E1}"/>
              </a:ext>
            </a:extLst>
          </p:cNvPr>
          <p:cNvSpPr txBox="1"/>
          <p:nvPr/>
        </p:nvSpPr>
        <p:spPr>
          <a:xfrm>
            <a:off x="2322386"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Complete a final step (shared at the end)</a:t>
            </a:r>
          </a:p>
        </p:txBody>
      </p:sp>
      <p:sp>
        <p:nvSpPr>
          <p:cNvPr id="9" name="TextBox 8">
            <a:extLst>
              <a:ext uri="{FF2B5EF4-FFF2-40B4-BE49-F238E27FC236}">
                <a16:creationId xmlns:a16="http://schemas.microsoft.com/office/drawing/2014/main" id="{3385AA4F-5D2E-5582-F7F3-36CBD22F7885}"/>
              </a:ext>
            </a:extLst>
          </p:cNvPr>
          <p:cNvSpPr txBox="1"/>
          <p:nvPr/>
        </p:nvSpPr>
        <p:spPr>
          <a:xfrm>
            <a:off x="6782203" y="3780677"/>
            <a:ext cx="1889783" cy="784830"/>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a:rPr>
              <a:t>How? </a:t>
            </a:r>
            <a:br>
              <a:rPr kumimoji="0" lang="en-US" sz="1600" b="1" i="0" u="none" strike="noStrike" kern="1200" cap="none" spc="0" normalizeH="0" baseline="0" noProof="0">
                <a:ln>
                  <a:noFill/>
                </a:ln>
                <a:solidFill>
                  <a:srgbClr val="000000"/>
                </a:solidFill>
                <a:effectLst/>
                <a:uLnTx/>
                <a:uFillTx/>
                <a:latin typeface="Segoe UI Semibold"/>
                <a:ea typeface="+mn-ea"/>
                <a:cs typeface="Segoe UI"/>
              </a:rPr>
            </a:br>
            <a:r>
              <a:rPr kumimoji="0" lang="en-US" sz="1600" b="0" i="0" u="none" strike="noStrike" kern="1200" cap="none" spc="0" normalizeH="0" baseline="0" noProof="0">
                <a:ln>
                  <a:noFill/>
                </a:ln>
                <a:solidFill>
                  <a:srgbClr val="000000"/>
                </a:solidFill>
                <a:effectLst/>
                <a:uLnTx/>
                <a:uFillTx/>
                <a:latin typeface="Segoe UI"/>
                <a:ea typeface="+mn-ea"/>
                <a:cs typeface="Segoe UI"/>
              </a:rPr>
              <a:t>Open Copilot </a:t>
            </a:r>
            <a:br>
              <a:rPr kumimoji="0" lang="en-US" sz="1600" b="0" i="0" u="none" strike="noStrike" kern="1200" cap="none" spc="0" normalizeH="0" baseline="0" noProof="0">
                <a:ln>
                  <a:noFill/>
                </a:ln>
                <a:solidFill>
                  <a:srgbClr val="000000"/>
                </a:solidFill>
                <a:effectLst/>
                <a:uLnTx/>
                <a:uFillTx/>
                <a:latin typeface="Segoe UI"/>
                <a:ea typeface="+mn-ea"/>
                <a:cs typeface="Segoe UI"/>
              </a:rPr>
            </a:br>
            <a:r>
              <a:rPr kumimoji="0" lang="en-US" sz="1600" b="0" i="0" u="none" strike="noStrike" kern="1200" cap="none" spc="0" normalizeH="0" baseline="0" noProof="0">
                <a:ln>
                  <a:noFill/>
                </a:ln>
                <a:solidFill>
                  <a:srgbClr val="000000"/>
                </a:solidFill>
                <a:effectLst/>
                <a:uLnTx/>
                <a:uFillTx/>
                <a:latin typeface="Segoe UI"/>
                <a:ea typeface="+mn-ea"/>
                <a:cs typeface="Segoe UI"/>
              </a:rPr>
              <a:t>in another browser</a:t>
            </a:r>
          </a:p>
        </p:txBody>
      </p:sp>
      <p:cxnSp>
        <p:nvCxnSpPr>
          <p:cNvPr id="12" name="Straight Connector 11">
            <a:extLst>
              <a:ext uri="{FF2B5EF4-FFF2-40B4-BE49-F238E27FC236}">
                <a16:creationId xmlns:a16="http://schemas.microsoft.com/office/drawing/2014/main" id="{A8463CCB-73CF-25B8-9098-CAC96F99BA95}"/>
              </a:ext>
              <a:ext uri="{C183D7F6-B498-43B3-948B-1728B52AA6E4}">
                <adec:decorative xmlns:adec="http://schemas.microsoft.com/office/drawing/2017/decorative" val="1"/>
              </a:ext>
            </a:extLst>
          </p:cNvPr>
          <p:cNvCxnSpPr>
            <a:cxnSpLocks/>
          </p:cNvCxnSpPr>
          <p:nvPr/>
        </p:nvCxnSpPr>
        <p:spPr>
          <a:xfrm flipV="1">
            <a:off x="890556"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pic>
        <p:nvPicPr>
          <p:cNvPr id="22" name="Picture 21">
            <a:extLst>
              <a:ext uri="{FF2B5EF4-FFF2-40B4-BE49-F238E27FC236}">
                <a16:creationId xmlns:a16="http://schemas.microsoft.com/office/drawing/2014/main" id="{86EB91A2-AC29-14BE-16D3-4BC3B40328C0}"/>
              </a:ext>
            </a:extLst>
          </p:cNvPr>
          <p:cNvPicPr>
            <a:picLocks noChangeAspect="1"/>
          </p:cNvPicPr>
          <p:nvPr/>
        </p:nvPicPr>
        <p:blipFill>
          <a:blip r:embed="rId6"/>
          <a:stretch>
            <a:fillRect/>
          </a:stretch>
        </p:blipFill>
        <p:spPr>
          <a:xfrm>
            <a:off x="5530100" y="3780677"/>
            <a:ext cx="1103406" cy="1100399"/>
          </a:xfrm>
          <a:prstGeom prst="rect">
            <a:avLst/>
          </a:prstGeom>
        </p:spPr>
      </p:pic>
      <p:sp>
        <p:nvSpPr>
          <p:cNvPr id="31" name="TextBox 30">
            <a:extLst>
              <a:ext uri="{FF2B5EF4-FFF2-40B4-BE49-F238E27FC236}">
                <a16:creationId xmlns:a16="http://schemas.microsoft.com/office/drawing/2014/main" id="{6FE24DEC-D529-5030-7C05-A2C2834B8AF3}"/>
              </a:ext>
            </a:extLst>
          </p:cNvPr>
          <p:cNvSpPr txBox="1"/>
          <p:nvPr/>
        </p:nvSpPr>
        <p:spPr>
          <a:xfrm>
            <a:off x="5582058" y="5012170"/>
            <a:ext cx="3097496" cy="338554"/>
          </a:xfrm>
          <a:prstGeom prst="rect">
            <a:avLst/>
          </a:prstGeom>
          <a:noFill/>
        </p:spPr>
        <p:txBody>
          <a:bodyPr wrap="square" l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hlinkClick r:id="rId7"/>
              </a:rPr>
              <a:t>https://copilot.microsoft.com/</a:t>
            </a:r>
            <a:r>
              <a:rPr kumimoji="0" lang="en-US" sz="1600" b="0" i="0" u="none" strike="noStrike" kern="1200" cap="none" spc="0" normalizeH="0" baseline="0" noProof="0">
                <a:ln>
                  <a:noFill/>
                </a:ln>
                <a:solidFill>
                  <a:srgbClr val="FFFFFF"/>
                </a:solidFill>
                <a:effectLst/>
                <a:uLnTx/>
                <a:uFillTx/>
                <a:latin typeface="Segoe UI"/>
                <a:ea typeface="+mn-ea"/>
                <a:cs typeface="Segoe UI"/>
              </a:rPr>
              <a:t> </a:t>
            </a:r>
          </a:p>
        </p:txBody>
      </p:sp>
      <p:sp>
        <p:nvSpPr>
          <p:cNvPr id="33" name="TextBox 32">
            <a:extLst>
              <a:ext uri="{FF2B5EF4-FFF2-40B4-BE49-F238E27FC236}">
                <a16:creationId xmlns:a16="http://schemas.microsoft.com/office/drawing/2014/main" id="{7551C5D6-DDE4-AE5B-218F-92BD625EA40F}"/>
              </a:ext>
            </a:extLst>
          </p:cNvPr>
          <p:cNvSpPr txBox="1"/>
          <p:nvPr/>
        </p:nvSpPr>
        <p:spPr>
          <a:xfrm>
            <a:off x="9160216" y="3780677"/>
            <a:ext cx="2273574" cy="1031051"/>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4" name="Straight Connector 33">
            <a:extLst>
              <a:ext uri="{FF2B5EF4-FFF2-40B4-BE49-F238E27FC236}">
                <a16:creationId xmlns:a16="http://schemas.microsoft.com/office/drawing/2014/main" id="{6B94BEC4-A6CD-9006-2293-74838254C09A}"/>
              </a:ext>
              <a:ext uri="{C183D7F6-B498-43B3-948B-1728B52AA6E4}">
                <adec:decorative xmlns:adec="http://schemas.microsoft.com/office/drawing/2017/decorative" val="1"/>
              </a:ext>
            </a:extLst>
          </p:cNvPr>
          <p:cNvCxnSpPr>
            <a:cxnSpLocks/>
          </p:cNvCxnSpPr>
          <p:nvPr/>
        </p:nvCxnSpPr>
        <p:spPr>
          <a:xfrm>
            <a:off x="5582058" y="3577745"/>
            <a:ext cx="2873704" cy="0"/>
          </a:xfrm>
          <a:prstGeom prst="line">
            <a:avLst/>
          </a:prstGeom>
          <a:noFill/>
          <a:ln w="15875" cap="rnd" cmpd="sng" algn="ctr">
            <a:solidFill>
              <a:srgbClr val="8C8279">
                <a:alpha val="28000"/>
              </a:srgb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444AA7E2-03A3-B9E9-905F-1AA4CD539712}"/>
              </a:ext>
              <a:ext uri="{C183D7F6-B498-43B3-948B-1728B52AA6E4}">
                <adec:decorative xmlns:adec="http://schemas.microsoft.com/office/drawing/2017/decorative" val="1"/>
              </a:ext>
            </a:extLst>
          </p:cNvPr>
          <p:cNvCxnSpPr>
            <a:cxnSpLocks/>
          </p:cNvCxnSpPr>
          <p:nvPr/>
        </p:nvCxnSpPr>
        <p:spPr>
          <a:xfrm>
            <a:off x="9160216" y="3577745"/>
            <a:ext cx="2200549"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BCF4A46C-3415-E84F-943F-EF58F8F55ED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902904" y="3780677"/>
            <a:ext cx="1097280" cy="1097280"/>
          </a:xfrm>
          <a:prstGeom prst="rect">
            <a:avLst/>
          </a:prstGeom>
        </p:spPr>
      </p:pic>
      <p:sp>
        <p:nvSpPr>
          <p:cNvPr id="17" name="Title 2">
            <a:extLst>
              <a:ext uri="{FF2B5EF4-FFF2-40B4-BE49-F238E27FC236}">
                <a16:creationId xmlns:a16="http://schemas.microsoft.com/office/drawing/2014/main" id="{C13CF6FE-E1E3-9D2E-A5E3-EC22D08643F9}"/>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Housekeeping/Setup slide, external | 3 steps Business Pro</a:t>
            </a:r>
          </a:p>
        </p:txBody>
      </p:sp>
    </p:spTree>
    <p:extLst>
      <p:ext uri="{BB962C8B-B14F-4D97-AF65-F5344CB8AC3E}">
        <p14:creationId xmlns:p14="http://schemas.microsoft.com/office/powerpoint/2010/main" val="19257549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32AB-0875-4891-F9FB-147590A34CD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F52C3D-1752-6B02-B5C4-E3EFE510D3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0"/>
            <a:ext cx="12191996" cy="6857998"/>
          </a:xfrm>
          <a:prstGeom prst="rect">
            <a:avLst/>
          </a:prstGeom>
        </p:spPr>
      </p:pic>
      <p:sp>
        <p:nvSpPr>
          <p:cNvPr id="3" name="Title 2">
            <a:extLst>
              <a:ext uri="{FF2B5EF4-FFF2-40B4-BE49-F238E27FC236}">
                <a16:creationId xmlns:a16="http://schemas.microsoft.com/office/drawing/2014/main" id="{7D555AF7-6665-74B7-6217-38CDAB4D4ACB}"/>
              </a:ext>
            </a:extLst>
          </p:cNvPr>
          <p:cNvSpPr txBox="1">
            <a:spLocks noGrp="1"/>
          </p:cNvSpPr>
          <p:nvPr>
            <p:ph type="title" idx="4294967295"/>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mj-lt"/>
                <a:ea typeface="+mn-ea"/>
                <a:cs typeface="Segoe UI" pitchFamily="34" charset="0"/>
              </a:rPr>
              <a:t>Closing/Reminder, external</a:t>
            </a:r>
          </a:p>
        </p:txBody>
      </p:sp>
      <p:sp>
        <p:nvSpPr>
          <p:cNvPr id="28" name="Title 16">
            <a:extLst>
              <a:ext uri="{FF2B5EF4-FFF2-40B4-BE49-F238E27FC236}">
                <a16:creationId xmlns:a16="http://schemas.microsoft.com/office/drawing/2014/main" id="{D1220164-E195-8AD7-E94A-827F042DA9F1}"/>
              </a:ext>
            </a:extLst>
          </p:cNvPr>
          <p:cNvSpPr txBox="1">
            <a:spLocks/>
          </p:cNvSpPr>
          <p:nvPr/>
        </p:nvSpPr>
        <p:spPr>
          <a:xfrm>
            <a:off x="584201" y="2105966"/>
            <a:ext cx="4116552" cy="5539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a:latin typeface="Segoe UI Semibold"/>
                <a:cs typeface="Segoe UI Semibold"/>
              </a:rPr>
              <a:t>Congratulations</a:t>
            </a:r>
            <a:endParaRPr lang="en-US" sz="4800" b="1">
              <a:latin typeface="Segoe UI Semibold"/>
              <a:cs typeface="Segoe UI Semibold"/>
            </a:endParaRPr>
          </a:p>
        </p:txBody>
      </p:sp>
      <p:sp>
        <p:nvSpPr>
          <p:cNvPr id="29" name="Text Placeholder 33">
            <a:extLst>
              <a:ext uri="{FF2B5EF4-FFF2-40B4-BE49-F238E27FC236}">
                <a16:creationId xmlns:a16="http://schemas.microsoft.com/office/drawing/2014/main" id="{58CF05F2-BEFB-A5F6-C1BA-88C54245DF3C}"/>
              </a:ext>
            </a:extLst>
          </p:cNvPr>
          <p:cNvSpPr txBox="1">
            <a:spLocks/>
          </p:cNvSpPr>
          <p:nvPr/>
        </p:nvSpPr>
        <p:spPr>
          <a:xfrm>
            <a:off x="584200" y="2834221"/>
            <a:ext cx="411847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a:solidFill>
                  <a:srgbClr val="000000"/>
                </a:solidFill>
                <a:cs typeface="Segoe UI" panose="020B0502040204020203" pitchFamily="34" charset="0"/>
              </a:rPr>
              <a:t>You’ve achieved a new </a:t>
            </a:r>
            <a:br>
              <a:rPr lang="en-US" sz="2400">
                <a:solidFill>
                  <a:srgbClr val="000000"/>
                </a:solidFill>
                <a:cs typeface="Segoe UI" panose="020B0502040204020203" pitchFamily="34" charset="0"/>
              </a:rPr>
            </a:br>
            <a:r>
              <a:rPr lang="en-US" sz="2400">
                <a:solidFill>
                  <a:srgbClr val="000000"/>
                </a:solidFill>
                <a:cs typeface="Segoe UI" panose="020B0502040204020203" pitchFamily="34" charset="0"/>
              </a:rPr>
              <a:t>AI learning milestone</a:t>
            </a:r>
          </a:p>
        </p:txBody>
      </p:sp>
      <p:sp>
        <p:nvSpPr>
          <p:cNvPr id="27" name="Rectangle: Rounded Corners 4">
            <a:extLst>
              <a:ext uri="{FF2B5EF4-FFF2-40B4-BE49-F238E27FC236}">
                <a16:creationId xmlns:a16="http://schemas.microsoft.com/office/drawing/2014/main" id="{5E8EAFBD-2555-8732-5716-38675B7B3F2A}"/>
              </a:ext>
              <a:ext uri="{C183D7F6-B498-43B3-948B-1728B52AA6E4}">
                <adec:decorative xmlns:adec="http://schemas.microsoft.com/office/drawing/2017/decorative" val="1"/>
              </a:ext>
            </a:extLst>
          </p:cNvPr>
          <p:cNvSpPr/>
          <p:nvPr/>
        </p:nvSpPr>
        <p:spPr>
          <a:xfrm>
            <a:off x="4894553" y="1004155"/>
            <a:ext cx="5932945" cy="4849691"/>
          </a:xfrm>
          <a:prstGeom prst="roundRect">
            <a:avLst>
              <a:gd name="adj" fmla="val 5240"/>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US">
              <a:solidFill>
                <a:srgbClr val="000000"/>
              </a:solidFill>
              <a:cs typeface="Segoe UI Semibold" panose="020B0702040204020203" pitchFamily="34" charset="0"/>
            </a:endParaRPr>
          </a:p>
        </p:txBody>
      </p:sp>
      <p:sp>
        <p:nvSpPr>
          <p:cNvPr id="30" name="Text Placeholder 2">
            <a:extLst>
              <a:ext uri="{FF2B5EF4-FFF2-40B4-BE49-F238E27FC236}">
                <a16:creationId xmlns:a16="http://schemas.microsoft.com/office/drawing/2014/main" id="{6BC0DAA1-0EA6-EF32-C4E3-85AEC36BC38B}"/>
              </a:ext>
            </a:extLst>
          </p:cNvPr>
          <p:cNvSpPr txBox="1">
            <a:spLocks/>
          </p:cNvSpPr>
          <p:nvPr/>
        </p:nvSpPr>
        <p:spPr>
          <a:xfrm>
            <a:off x="5234034" y="162141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i="0" u="none" strike="noStrike" kern="0" cap="none" spc="0" normalizeH="0" baseline="0" noProof="0">
                <a:ln>
                  <a:noFill/>
                </a:ln>
                <a:gradFill>
                  <a:gsLst>
                    <a:gs pos="1399">
                      <a:srgbClr val="FFFFFF"/>
                    </a:gs>
                    <a:gs pos="17000">
                      <a:srgbClr val="FFFFFF"/>
                    </a:gs>
                  </a:gsLst>
                  <a:path path="circle">
                    <a:fillToRect l="100000" t="100000"/>
                  </a:path>
                </a:gradFill>
                <a:effectLst/>
                <a:uLnTx/>
                <a:uFillTx/>
                <a:latin typeface="+mj-lt"/>
                <a:cs typeface="Segoe UI" panose="020B0502040204020203" pitchFamily="34" charset="0"/>
              </a:rPr>
              <a:t>1</a:t>
            </a:r>
          </a:p>
        </p:txBody>
      </p:sp>
      <p:sp>
        <p:nvSpPr>
          <p:cNvPr id="32" name="TextBox 31">
            <a:extLst>
              <a:ext uri="{FF2B5EF4-FFF2-40B4-BE49-F238E27FC236}">
                <a16:creationId xmlns:a16="http://schemas.microsoft.com/office/drawing/2014/main" id="{8E5D2B70-35A0-233B-97E3-38B9C3717A93}"/>
              </a:ext>
            </a:extLst>
          </p:cNvPr>
          <p:cNvSpPr txBox="1"/>
          <p:nvPr/>
        </p:nvSpPr>
        <p:spPr>
          <a:xfrm>
            <a:off x="6163039" y="1621413"/>
            <a:ext cx="4041162" cy="1692771"/>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dirty="0">
                <a:solidFill>
                  <a:srgbClr val="000000"/>
                </a:solidFill>
                <a:cs typeface="Segoe UI" panose="020B0502040204020203" pitchFamily="34" charset="0"/>
              </a:rPr>
              <a:t>Confirm your participation</a:t>
            </a:r>
          </a:p>
          <a:p>
            <a:pPr marL="0" lvl="1">
              <a:spcAft>
                <a:spcPts val="900"/>
              </a:spcAft>
              <a:buFont typeface="Wingdings" panose="05000000000000000000" pitchFamily="2" charset="2"/>
              <a:buNone/>
            </a:pPr>
            <a:r>
              <a:rPr lang="en-US" dirty="0">
                <a:solidFill>
                  <a:srgbClr val="000000"/>
                </a:solidFill>
                <a:cs typeface="Segoe UI" panose="020B0502040204020203" pitchFamily="34" charset="0"/>
              </a:rPr>
              <a:t>Verify your involvement on the attestation page for the </a:t>
            </a:r>
            <a:r>
              <a:rPr lang="en-US" dirty="0">
                <a:solidFill>
                  <a:srgbClr val="000000"/>
                </a:solidFill>
                <a:latin typeface="Segoe UI Semibold"/>
                <a:cs typeface="Segoe UI" panose="020B0502040204020203" pitchFamily="34" charset="0"/>
              </a:rPr>
              <a:t>GUINNESS WORLD RECORDS</a:t>
            </a:r>
            <a:r>
              <a:rPr lang="en-US" baseline="30000" dirty="0">
                <a:solidFill>
                  <a:srgbClr val="000000"/>
                </a:solidFill>
                <a:latin typeface="Segoe UI Semibold"/>
                <a:cs typeface="Segoe UI" panose="020B0502040204020203" pitchFamily="34" charset="0"/>
              </a:rPr>
              <a:t>™</a:t>
            </a:r>
            <a:r>
              <a:rPr lang="en-US" dirty="0">
                <a:solidFill>
                  <a:srgbClr val="000000"/>
                </a:solidFill>
                <a:latin typeface="Segoe UI Semibold"/>
                <a:cs typeface="Segoe UI" panose="020B0502040204020203" pitchFamily="34" charset="0"/>
              </a:rPr>
              <a:t> </a:t>
            </a:r>
            <a:r>
              <a:rPr lang="en-US" dirty="0">
                <a:solidFill>
                  <a:srgbClr val="000000"/>
                </a:solidFill>
                <a:cs typeface="Segoe UI" panose="020B0502040204020203" pitchFamily="34" charset="0"/>
              </a:rPr>
              <a:t>title attempt</a:t>
            </a:r>
          </a:p>
          <a:p>
            <a:pPr marL="0" lvl="1">
              <a:spcAft>
                <a:spcPts val="900"/>
              </a:spcAft>
              <a:buFont typeface="Wingdings" panose="05000000000000000000" pitchFamily="2" charset="2"/>
              <a:buNone/>
            </a:pPr>
            <a:r>
              <a:rPr lang="en-US">
                <a:solidFill>
                  <a:srgbClr val="000000"/>
                </a:solidFill>
                <a:cs typeface="Segoe UI" panose="020B0502040204020203" pitchFamily="34" charset="0"/>
                <a:hlinkClick r:id="rId4"/>
              </a:rPr>
              <a:t>https://aka.ms/TrainingAffirmation</a:t>
            </a:r>
            <a:r>
              <a:rPr lang="en-US">
                <a:solidFill>
                  <a:srgbClr val="000000"/>
                </a:solidFill>
                <a:cs typeface="Segoe UI" panose="020B0502040204020203" pitchFamily="34" charset="0"/>
              </a:rPr>
              <a:t> </a:t>
            </a:r>
            <a:endParaRPr lang="en-US" dirty="0">
              <a:solidFill>
                <a:srgbClr val="000000"/>
              </a:solidFill>
              <a:cs typeface="Segoe UI" panose="020B0502040204020203" pitchFamily="34" charset="0"/>
            </a:endParaRPr>
          </a:p>
        </p:txBody>
      </p:sp>
      <p:sp>
        <p:nvSpPr>
          <p:cNvPr id="33" name="Text Placeholder 2">
            <a:extLst>
              <a:ext uri="{FF2B5EF4-FFF2-40B4-BE49-F238E27FC236}">
                <a16:creationId xmlns:a16="http://schemas.microsoft.com/office/drawing/2014/main" id="{9CD2B480-AFC6-9403-A1BE-83DDB350CCE1}"/>
              </a:ext>
            </a:extLst>
          </p:cNvPr>
          <p:cNvSpPr txBox="1">
            <a:spLocks/>
          </p:cNvSpPr>
          <p:nvPr/>
        </p:nvSpPr>
        <p:spPr>
          <a:xfrm>
            <a:off x="5234034" y="424794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a:latin typeface="+mj-lt"/>
                <a:cs typeface="Segoe UI" panose="020B0502040204020203" pitchFamily="34" charset="0"/>
              </a:rPr>
              <a:t>2</a:t>
            </a:r>
          </a:p>
        </p:txBody>
      </p:sp>
      <p:sp>
        <p:nvSpPr>
          <p:cNvPr id="34" name="TextBox 33">
            <a:extLst>
              <a:ext uri="{FF2B5EF4-FFF2-40B4-BE49-F238E27FC236}">
                <a16:creationId xmlns:a16="http://schemas.microsoft.com/office/drawing/2014/main" id="{EC869F04-6953-41EA-2CB5-19C7D4F55444}"/>
              </a:ext>
            </a:extLst>
          </p:cNvPr>
          <p:cNvSpPr txBox="1"/>
          <p:nvPr/>
        </p:nvSpPr>
        <p:spPr>
          <a:xfrm>
            <a:off x="6185703" y="4247943"/>
            <a:ext cx="3980007" cy="1023357"/>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Share your success</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Show off your achievement—post your milestone with #AISkillsFest</a:t>
            </a:r>
          </a:p>
        </p:txBody>
      </p:sp>
      <p:grpSp>
        <p:nvGrpSpPr>
          <p:cNvPr id="38" name="Group 37" descr="QR code">
            <a:extLst>
              <a:ext uri="{FF2B5EF4-FFF2-40B4-BE49-F238E27FC236}">
                <a16:creationId xmlns:a16="http://schemas.microsoft.com/office/drawing/2014/main" id="{02C59687-30EC-5662-456E-AEE16E0D3AC2}"/>
              </a:ext>
            </a:extLst>
          </p:cNvPr>
          <p:cNvGrpSpPr/>
          <p:nvPr/>
        </p:nvGrpSpPr>
        <p:grpSpPr>
          <a:xfrm>
            <a:off x="9941233" y="1625763"/>
            <a:ext cx="1668155" cy="1668155"/>
            <a:chOff x="4824920" y="3383293"/>
            <a:chExt cx="1668155" cy="1668155"/>
          </a:xfrm>
        </p:grpSpPr>
        <p:sp>
          <p:nvSpPr>
            <p:cNvPr id="39" name="Rounded Rectangle 3_1">
              <a:extLst>
                <a:ext uri="{FF2B5EF4-FFF2-40B4-BE49-F238E27FC236}">
                  <a16:creationId xmlns:a16="http://schemas.microsoft.com/office/drawing/2014/main" id="{E0DCBA2A-6606-2015-0A57-8C9A843EE1E0}"/>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8E9823D3-519A-5658-C5B3-CCF41D2311A7}"/>
                </a:ext>
              </a:extLst>
            </p:cNvPr>
            <p:cNvPicPr/>
            <p:nvPr/>
          </p:nvPicPr>
          <p:blipFill>
            <a:blip r:embed="rId5">
              <a:extLst>
                <a:ext uri="{28A0092B-C50C-407E-A947-70E740481C1C}">
                  <a14:useLocalDpi xmlns:a14="http://schemas.microsoft.com/office/drawing/2010/main" val="0"/>
                </a:ext>
              </a:extLst>
            </a:blip>
            <a:srcRect/>
            <a:stretch/>
          </p:blipFill>
          <p:spPr>
            <a:xfrm>
              <a:off x="5049397" y="3607770"/>
              <a:ext cx="1219200" cy="1219200"/>
            </a:xfrm>
            <a:prstGeom prst="rect">
              <a:avLst/>
            </a:prstGeom>
          </p:spPr>
        </p:pic>
      </p:grpSp>
      <p:cxnSp>
        <p:nvCxnSpPr>
          <p:cNvPr id="41" name="Straight Connector 40">
            <a:extLst>
              <a:ext uri="{FF2B5EF4-FFF2-40B4-BE49-F238E27FC236}">
                <a16:creationId xmlns:a16="http://schemas.microsoft.com/office/drawing/2014/main" id="{450F870C-70CF-9174-9847-118AB8A7656E}"/>
              </a:ext>
              <a:ext uri="{C183D7F6-B498-43B3-948B-1728B52AA6E4}">
                <adec:decorative xmlns:adec="http://schemas.microsoft.com/office/drawing/2017/decorative" val="1"/>
              </a:ext>
            </a:extLst>
          </p:cNvPr>
          <p:cNvCxnSpPr>
            <a:cxnSpLocks/>
          </p:cNvCxnSpPr>
          <p:nvPr/>
        </p:nvCxnSpPr>
        <p:spPr>
          <a:xfrm>
            <a:off x="5231853" y="3741893"/>
            <a:ext cx="5258344" cy="0"/>
          </a:xfrm>
          <a:prstGeom prst="line">
            <a:avLst/>
          </a:prstGeom>
          <a:ln w="15875">
            <a:solidFill>
              <a:srgbClr val="8C8279">
                <a:alpha val="2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A blue and black sign&#10;&#10;AI-generated content may be incorrect.">
            <a:extLst>
              <a:ext uri="{FF2B5EF4-FFF2-40B4-BE49-F238E27FC236}">
                <a16:creationId xmlns:a16="http://schemas.microsoft.com/office/drawing/2014/main" id="{3FDB9A40-0FAB-357A-EBA3-C2057B1AD0C3}"/>
              </a:ext>
            </a:extLst>
          </p:cNvPr>
          <p:cNvPicPr>
            <a:picLocks noChangeAspect="1"/>
          </p:cNvPicPr>
          <p:nvPr/>
        </p:nvPicPr>
        <p:blipFill>
          <a:blip r:embed="rId6"/>
          <a:stretch>
            <a:fillRect/>
          </a:stretch>
        </p:blipFill>
        <p:spPr>
          <a:xfrm>
            <a:off x="588263" y="3912350"/>
            <a:ext cx="2640275" cy="890652"/>
          </a:xfrm>
          <a:prstGeom prst="rect">
            <a:avLst/>
          </a:prstGeom>
        </p:spPr>
      </p:pic>
      <p:sp>
        <p:nvSpPr>
          <p:cNvPr id="2" name="Text Placeholder 33">
            <a:extLst>
              <a:ext uri="{FF2B5EF4-FFF2-40B4-BE49-F238E27FC236}">
                <a16:creationId xmlns:a16="http://schemas.microsoft.com/office/drawing/2014/main" id="{88B76F6A-AA25-9B3A-1059-C788B8328225}"/>
              </a:ext>
            </a:extLst>
          </p:cNvPr>
          <p:cNvSpPr txBox="1">
            <a:spLocks/>
          </p:cNvSpPr>
          <p:nvPr/>
        </p:nvSpPr>
        <p:spPr>
          <a:xfrm>
            <a:off x="584200" y="5080585"/>
            <a:ext cx="2774950"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1200" dirty="0">
                <a:solidFill>
                  <a:srgbClr val="000000"/>
                </a:solidFill>
                <a:cs typeface="Segoe UI" panose="020B0502040204020203" pitchFamily="34" charset="0"/>
              </a:rPr>
              <a:t>Most users to take an online multi-level artificial intelligence lesson in 24 hours.</a:t>
            </a:r>
            <a:br>
              <a:rPr lang="en-US" sz="1200" dirty="0">
                <a:solidFill>
                  <a:srgbClr val="000000"/>
                </a:solidFill>
                <a:cs typeface="Segoe UI" panose="020B0502040204020203" pitchFamily="34" charset="0"/>
              </a:rPr>
            </a:br>
            <a:r>
              <a:rPr lang="en-US" sz="1200" dirty="0">
                <a:solidFill>
                  <a:srgbClr val="000000"/>
                </a:solidFill>
                <a:cs typeface="Segoe UI" panose="020B0502040204020203" pitchFamily="34" charset="0"/>
              </a:rPr>
              <a:t>April 8, 2025 </a:t>
            </a:r>
          </a:p>
        </p:txBody>
      </p:sp>
    </p:spTree>
    <p:extLst>
      <p:ext uri="{BB962C8B-B14F-4D97-AF65-F5344CB8AC3E}">
        <p14:creationId xmlns:p14="http://schemas.microsoft.com/office/powerpoint/2010/main" val="27473107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F1A3-55BD-C542-D54E-8DC36E9F9FC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A1900F45-B9DD-FB14-8044-16769F621FC1}"/>
              </a:ext>
            </a:extLst>
          </p:cNvPr>
          <p:cNvSpPr>
            <a:spLocks noGrp="1"/>
          </p:cNvSpPr>
          <p:nvPr>
            <p:ph type="title"/>
          </p:nvPr>
        </p:nvSpPr>
        <p:spPr>
          <a:xfrm>
            <a:off x="588263" y="457200"/>
            <a:ext cx="11018520" cy="553998"/>
          </a:xfrm>
        </p:spPr>
        <p:txBody>
          <a:bodyPr/>
          <a:lstStyle/>
          <a:p>
            <a:r>
              <a:rPr lang="en-US" dirty="0"/>
              <a:t>Thank you for attending</a:t>
            </a:r>
          </a:p>
        </p:txBody>
      </p:sp>
    </p:spTree>
    <p:extLst>
      <p:ext uri="{BB962C8B-B14F-4D97-AF65-F5344CB8AC3E}">
        <p14:creationId xmlns:p14="http://schemas.microsoft.com/office/powerpoint/2010/main" val="26092487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7C26-1B05-5BE5-6A95-1C859C3D8C30}"/>
              </a:ext>
            </a:extLst>
          </p:cNvPr>
          <p:cNvSpPr txBox="1">
            <a:spLocks noGrp="1"/>
          </p:cNvSpPr>
          <p:nvPr>
            <p:ph type="title" idx="4294967295"/>
          </p:nvPr>
        </p:nvSpPr>
        <p:spPr>
          <a:xfrm>
            <a:off x="1988457" y="-783771"/>
            <a:ext cx="480901"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ea typeface="+mn-ea"/>
                <a:cs typeface="+mn-cs"/>
              </a:rPr>
              <a:t>Title</a:t>
            </a:r>
          </a:p>
        </p:txBody>
      </p:sp>
    </p:spTree>
    <p:extLst>
      <p:ext uri="{BB962C8B-B14F-4D97-AF65-F5344CB8AC3E}">
        <p14:creationId xmlns:p14="http://schemas.microsoft.com/office/powerpoint/2010/main" val="3865986710"/>
      </p:ext>
    </p:extLst>
  </p:cSld>
  <p:clrMapOvr>
    <a:masterClrMapping/>
  </p:clrMapOvr>
  <p:transition>
    <p:fade/>
  </p:transition>
</p:sld>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1_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SpeakerTemplate_030425-Final" id="{F4A92522-7829-412A-9CC4-6F4F0A82AB96}" vid="{3937D3FD-C94C-4203-A82D-61DF3346206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CBAA6E-6DBB-484E-9273-1A8BD0C2B487}">
  <ds:schemaRefs>
    <ds:schemaRef ds:uri="http://schemas.microsoft.com/office/2006/metadata/properties"/>
    <ds:schemaRef ds:uri="http://schemas.microsoft.com/office/infopath/2007/PartnerControls"/>
    <ds:schemaRef ds:uri="http://schemas.microsoft.com/sharepoint/v3"/>
    <ds:schemaRef ds:uri="f9776eec-e265-4ec9-8772-72382bfeabb9"/>
    <ds:schemaRef ds:uri="ef68f3a4-c06a-4291-a698-d641538edad6"/>
  </ds:schemaRefs>
</ds:datastoreItem>
</file>

<file path=customXml/itemProps2.xml><?xml version="1.0" encoding="utf-8"?>
<ds:datastoreItem xmlns:ds="http://schemas.openxmlformats.org/officeDocument/2006/customXml" ds:itemID="{FEEF61C7-21A5-4A8E-9346-6D79E9BC53F4}">
  <ds:schemaRefs>
    <ds:schemaRef ds:uri="http://schemas.microsoft.com/sharepoint/v3/contenttype/forms"/>
  </ds:schemaRefs>
</ds:datastoreItem>
</file>

<file path=customXml/itemProps3.xml><?xml version="1.0" encoding="utf-8"?>
<ds:datastoreItem xmlns:ds="http://schemas.openxmlformats.org/officeDocument/2006/customXml" ds:itemID="{C5DEEEE3-6D3E-4DE0-81A0-86D1484B29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9776eec-e265-4ec9-8772-72382bfeabb9"/>
    <ds:schemaRef ds:uri="ef68f3a4-c06a-4291-a698-d641538eda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1078</Words>
  <Application>Microsoft Office PowerPoint</Application>
  <PresentationFormat>Widescreen</PresentationFormat>
  <Paragraphs>100</Paragraphs>
  <Slides>7</Slides>
  <Notes>4</Notes>
  <HiddenSlides>0</HiddenSlides>
  <MMClips>0</MMClips>
  <ScaleCrop>false</ScaleCrop>
  <HeadingPairs>
    <vt:vector size="4" baseType="variant">
      <vt:variant>
        <vt:lpstr>Theme</vt:lpstr>
      </vt:variant>
      <vt:variant>
        <vt:i4>2</vt:i4>
      </vt:variant>
      <vt:variant>
        <vt:lpstr>Slide Titles</vt:lpstr>
      </vt:variant>
      <vt:variant>
        <vt:i4>7</vt:i4>
      </vt:variant>
    </vt:vector>
  </HeadingPairs>
  <TitlesOfParts>
    <vt:vector size="9" baseType="lpstr">
      <vt:lpstr>MS Ignite 16:9 Template Light</vt:lpstr>
      <vt:lpstr>1_MS Ignite 16:9 Template Light</vt:lpstr>
      <vt:lpstr>Microsoft AI Skills Fest</vt:lpstr>
      <vt:lpstr>Welcome to the Microsoft AI Skills Fest</vt:lpstr>
      <vt:lpstr>Welcome to the Microsoft AI Skills Fest</vt:lpstr>
      <vt:lpstr>Welcome to the Microsoft AI Skills Fest</vt:lpstr>
      <vt:lpstr>Closing/Reminder, external</vt:lpstr>
      <vt:lpstr>Thank you for attending</vt:lpstr>
      <vt:lpstr>Title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Liza LaValley (SoJust Solutions LLC)</dc:creator>
  <cp:lastModifiedBy>Liza LaValley (SoJust Solutions LLC)</cp:lastModifiedBy>
  <cp:revision>2</cp:revision>
  <dcterms:created xsi:type="dcterms:W3CDTF">2025-03-17T20:46:19Z</dcterms:created>
  <dcterms:modified xsi:type="dcterms:W3CDTF">2025-03-20T01:18:33Z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0x01010072C3D4D256529745BA7520FAC4BC1720</vt:lpwstr>
  </property>
</Properties>
</file>